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1" r:id="rId9"/>
    <p:sldId id="262" r:id="rId10"/>
    <p:sldId id="263" r:id="rId11"/>
    <p:sldId id="290" r:id="rId12"/>
    <p:sldId id="265" r:id="rId13"/>
    <p:sldId id="266" r:id="rId14"/>
    <p:sldId id="289" r:id="rId15"/>
  </p:sldIdLst>
  <p:sldSz cx="12192000" cy="6858000"/>
  <p:notesSz cx="6858000" cy="9144000"/>
  <p:embeddedFontLst>
    <p:embeddedFont>
      <p:font typeface="Calibri" panose="020F0502020204030204"/>
      <p:regular r:id="rId21"/>
    </p:embeddedFont>
    <p:embeddedFont>
      <p:font typeface="Sora"/>
      <p:regular r:id="rId22"/>
    </p:embeddedFont>
    <p:embeddedFont>
      <p:font typeface="Montserrat Light"/>
      <p:regular r:id="rId23"/>
      <p:bold r:id="rId24"/>
      <p:italic r:id="rId25"/>
    </p:embeddedFont>
    <p:embeddedFont>
      <p:font typeface="Roboto Mono Medium" panose="00000009000000000000"/>
      <p:italic r:id="rId26"/>
      <p:boldItalic r:id="rId27"/>
    </p:embeddedFont>
    <p:embeddedFont>
      <p:font typeface="Roboto Mono" panose="00000009000000000000"/>
      <p:italic r:id="rId28"/>
      <p:boldItalic r:id="rId29"/>
    </p:embeddedFont>
    <p:embeddedFont>
      <p:font typeface="Roboto Mono Light" panose="00000009000000000000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3839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10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customXmlProps" Target="../customXml/itemProps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4" name="Google Shape;184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51da43991_0_5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49" name="Google Shape;249;g1451da43991_0_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7" name="Google Shape;387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5" name="Google Shape;195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 lang="en-US"/>
          </a:p>
        </p:txBody>
      </p:sp>
      <p:sp>
        <p:nvSpPr>
          <p:cNvPr id="202" name="Google Shape;202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7" name="Google Shape;207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19" name="Google Shape;219;g142ad2f6649_0_7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 lang="en-US"/>
          </a:p>
        </p:txBody>
      </p:sp>
      <p:sp>
        <p:nvSpPr>
          <p:cNvPr id="226" name="Google Shape;226;g142ad2f6649_0_44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1" name="Google Shape;231;g142ad2f6649_0_8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1" name="Google Shape;231;g142ad2f6649_0_8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1da4399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43" name="Google Shape;243;g1451da4399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1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2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72"/>
          <p:cNvSpPr txBox="1"/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/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6"/>
          <p:cNvSpPr txBox="1"/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76"/>
          <p:cNvSpPr txBox="1"/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 panose="00000009000000000000"/>
              <a:buNone/>
              <a:defRPr sz="3200"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77"/>
          <p:cNvSpPr txBox="1"/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3" name="Google Shape;133;p77"/>
          <p:cNvSpPr txBox="1"/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77"/>
          <p:cNvSpPr txBox="1"/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135" name="Google Shape;135;p77"/>
          <p:cNvSpPr txBox="1"/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 panose="00000009000000000000"/>
              <a:buNone/>
              <a:defRPr sz="2800">
                <a:solidFill>
                  <a:srgbClr val="103864"/>
                </a:solidFill>
                <a:latin typeface="Roboto Mono Light" panose="00000009000000000000"/>
                <a:ea typeface="Roboto Mono Light" panose="00000009000000000000"/>
                <a:cs typeface="Roboto Mono Light" panose="00000009000000000000"/>
                <a:sym typeface="Roboto Mono Light" panose="00000009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79"/>
          <p:cNvSpPr txBox="1"/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0" name="Google Shape;150;p79"/>
          <p:cNvSpPr txBox="1"/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/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 panose="00000009000000000000"/>
              <a:buNone/>
              <a:defRPr sz="3200"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80"/>
          <p:cNvSpPr/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/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/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 panose="00000009000000000000"/>
              <a:buNone/>
              <a:defRPr sz="3200"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1"/>
          <p:cNvSpPr txBox="1"/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/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 panose="00000009000000000000"/>
              <a:buNone/>
              <a:defRPr sz="3200">
                <a:solidFill>
                  <a:srgbClr val="103864"/>
                </a:solidFill>
                <a:latin typeface="Roboto Mono" panose="00000009000000000000"/>
                <a:ea typeface="Roboto Mono" panose="00000009000000000000"/>
                <a:cs typeface="Roboto Mono" panose="00000009000000000000"/>
                <a:sym typeface="Roboto Mono" panose="00000009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2"/>
          <p:cNvSpPr txBox="1"/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 panose="00000009000000000000"/>
                <a:ea typeface="Roboto Mono Medium" panose="00000009000000000000"/>
                <a:cs typeface="Roboto Mono Medium" panose="00000009000000000000"/>
                <a:sym typeface="Roboto Mono Medium" panose="00000009000000000000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4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8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5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5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6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86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6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86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9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89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8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0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1" name="Google Shape;11;p69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6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6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6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/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86" name="Google Shape;86;p71"/>
          <p:cNvSpPr txBox="1"/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sv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280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Final Project: K-Nearest Neighbors from Scratch</a:t>
              </a:r>
              <a:endParaRPr lang="en-US" sz="2800" b="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6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Advanced ML Course - Sekolah Data Pacmann</a:t>
              </a:r>
              <a:endParaRPr lang="en-US" sz="16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" name="Google Shape;187;p1"/>
          <p:cNvSpPr txBox="1"/>
          <p:nvPr/>
        </p:nvSpPr>
        <p:spPr>
          <a:xfrm>
            <a:off x="1352735" y="3889608"/>
            <a:ext cx="948780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Rahman Aziz Firmansyah</a:t>
            </a:r>
            <a:endParaRPr lang="en-US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Sora"/>
              <a:buNone/>
            </a:pPr>
            <a:r>
              <a:rPr lang="en-US" b="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AI &amp; ML Engineering</a:t>
            </a:r>
            <a:endParaRPr lang="en-US" b="0" i="0" u="none" strike="noStrike" cap="none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51da43991_0_5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/>
              <a:t>Evaluasi Performa</a:t>
            </a:r>
            <a:endParaRPr lang="en-US" sz="2400"/>
          </a:p>
        </p:txBody>
      </p:sp>
      <p:sp>
        <p:nvSpPr>
          <p:cNvPr id="252" name="Google Shape;252;g1451da43991_0_5"/>
          <p:cNvSpPr txBox="1"/>
          <p:nvPr/>
        </p:nvSpPr>
        <p:spPr>
          <a:xfrm>
            <a:off x="401515" y="1584375"/>
            <a:ext cx="11388900" cy="70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Dataset: Iris</a:t>
            </a:r>
            <a:endParaRPr lang="en-US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lvl="0" indent="-3429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Variasi hyperparameter: k-neighbor</a:t>
            </a:r>
            <a:endParaRPr lang="en-US"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" name="Picture 0" descr="per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9330" y="2560320"/>
            <a:ext cx="393192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Reference</a:t>
            </a:r>
            <a:endParaRPr lang="en-US"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30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ra"/>
                <a:ea typeface="Sora"/>
                <a:cs typeface="Sora"/>
                <a:sym typeface="Sora"/>
              </a:rPr>
              <a:t>Chan, Stanley. Introduction to Probability for Data Science. 2021</a:t>
            </a:r>
            <a:endParaRPr lang="en-US" sz="1400" b="0" i="0" u="none" strike="noStrike" cap="none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Outline</a:t>
            </a:r>
            <a:endParaRPr lang="en-US"/>
          </a:p>
        </p:txBody>
      </p:sp>
      <p:sp>
        <p:nvSpPr>
          <p:cNvPr id="198" name="Google Shape;198;p4"/>
          <p:cNvSpPr txBox="1"/>
          <p:nvPr/>
        </p:nvSpPr>
        <p:spPr>
          <a:xfrm>
            <a:off x="401515" y="1584375"/>
            <a:ext cx="11388900" cy="286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Apa itu K-Nearest Neighbors?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Struktur Modul KNN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Algoritma KNN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KNN Classifier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KNN Regressor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Evaluasi Performa</a:t>
            </a:r>
            <a:endParaRPr sz="20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Apa itu K-Nearest Neighbors (KNN)?</a:t>
            </a:r>
            <a:endParaRPr lang="en-US" sz="4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/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Apa itu KNN</a:t>
            </a:r>
            <a:endParaRPr lang="en-US"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indent="0">
              <a:lnSpc>
                <a:spcPct val="150000"/>
              </a:lnSpc>
              <a:buClr>
                <a:srgbClr val="103864"/>
              </a:buClr>
              <a:buSzPts val="2000"/>
              <a:buFont typeface="Sora"/>
              <a:buNone/>
            </a:pPr>
            <a:r>
              <a:rPr lang="en-US" sz="16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KNN merupakan salah satu model unsupervised learning yang tidak menghasilkan parameter dari proses pemodelannya (nonparametrik). KNN bekerja berdasarkan perhitungan jarak.</a:t>
            </a:r>
            <a:endParaRPr lang="en-US" sz="160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 descr="dista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035" y="2772410"/>
            <a:ext cx="3801110" cy="3059430"/>
          </a:xfrm>
          <a:prstGeom prst="rect">
            <a:avLst/>
          </a:prstGeom>
        </p:spPr>
      </p:pic>
      <p:pic>
        <p:nvPicPr>
          <p:cNvPr id="8" name="2384804F-3998-4D57-9195-F3826E402611-26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7535" y="3694430"/>
            <a:ext cx="2540000" cy="670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Struktur Modul</a:t>
            </a:r>
            <a:endParaRPr lang="en-US"/>
          </a:p>
        </p:txBody>
      </p:sp>
      <p:pic>
        <p:nvPicPr>
          <p:cNvPr id="1" name="Picture 0" descr="struktur_modu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0820" y="1691005"/>
            <a:ext cx="667766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/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 lang="en-US"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Algoritma KNN</a:t>
            </a:r>
            <a:endParaRPr lang="en-US"/>
          </a:p>
        </p:txBody>
      </p:sp>
      <p:pic>
        <p:nvPicPr>
          <p:cNvPr id="1" name="Picture 0" descr="algoritma_kn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895" y="1276350"/>
            <a:ext cx="5993765" cy="5462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/>
              <a:t>KNN Classifier</a:t>
            </a:r>
            <a:endParaRPr lang="en-US" sz="2400"/>
          </a:p>
        </p:txBody>
      </p:sp>
      <p:pic>
        <p:nvPicPr>
          <p:cNvPr id="1" name="Picture 0" descr="knn_classifi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9085" y="1260475"/>
            <a:ext cx="381952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51da43991_0_0"/>
          <p:cNvSpPr txBox="1"/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/>
              <a:t>KNN Regressor</a:t>
            </a:r>
            <a:endParaRPr lang="en-US" sz="2400"/>
          </a:p>
        </p:txBody>
      </p:sp>
      <p:pic>
        <p:nvPicPr>
          <p:cNvPr id="1" name="Picture 0" descr="knn_r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6435" y="2185035"/>
            <a:ext cx="5408930" cy="3200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8">
      <extobjdata type="2384804F-3998-4D57-9195-F3826E402611" data="ewoJIkltZ1NldHRpbmdKc29uIiA6ICJ7XCJoZWlnaHRcIjo0OS45OTk5OTk5OTk5OTk5OSxcIndpZHRoXCI6MjY5LjY0Mjg1NzE0Mjg1NzF9IiwKCSJMYXRleCIgOiAiXFxiYXJ7eH1feyhCTUkgfCBtYWxlKX0gPSBcXGZyYWN7MX17bl97bWFsZX19IFxcc3VtX3tpID0gMX1ee25fe21hbGV9fSB4X3tpKEJNSSB8IG1hbGUpfSIsCgkiTGF0ZXhJbWdCYXNlNjQiIDogIlBITjJaeUI0Yld4dWN6MGlhSFIwY0RvdkwzZDNkeTUzTXk1dmNtY3ZNakF3TUM5emRtY2lJSGRwWkhSb1BTSXpOQzQxTnpobGVDSWdhR1ZwWjJoMFBTSTJMalF3TldWNElpQnliMnhsUFNKcGJXY2lJR1p2WTNWellXSnNaVDBpWm1Gc2MyVWlJSFpwWlhkQ2IzZzlJakFnTFRFMU9EVXVNU0F4TlRJNE15NDJJREk0TXpFaUlIaHRiRzV6T25oc2FXNXJQU0pvZEhSd09pOHZkM2QzTG5jekxtOXlaeTh4T1RrNUwzaHNhVzVySWlCaGNtbGhMV2hwWkdSbGJqMGlkSEoxWlNJZ2MzUjViR1U5SW5abGNuUnBZMkZzTFdGc2FXZHVPaUF0TWk0NE1UbGxlRHNnYldGNExYZHBaSFJvT2lBNU9DVTdJajQ4WkdWbWN6NDhjR0YwYUNCcFpEMGlUVXBZTFRRMU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TFMVlJGV0MxT0xVRkdJaUJrUFNKTk5qa2dOVFEwVmpVNU1FZzBNekJXTlRRMFNEWTVXaUl2UGp4d1lYUm9JR2xrUFNKTlNsZ3RORF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UTFMVlJGV0MxSkxURkVORE0xSWlCa1BTSk5Nak14SURZek4xRXlNRFFnTmpNM0lERTVPU0EyTXpoVU1UazBJRFkwT1ZFeE9UUWdOamMySURJd05TQTJPREpSTWpBMklEWTRNeUF6TXpVZ05qZ3pVVFU1TkNBMk9ETWdOakE0SURZNE1WRTJOekVnTmpjeElEY3hNeUEyTXpaVU56VTJJRFUwTkZFM05UWWdORGd3SURZNU9DQTBNamxVTlRZMUlETTJNRXcxTlRVZ016VTNVVFl4T1NBek5EZ2dOall3SURNeE1WUTNNRElnTWpFNVVUY3dNaUF4TkRZZ05qTXdJRGM0VkRRMU15QXhVVFEwTmlBd0lESTBNaUF3VVRReUlEQWdNemtnTWxFek5TQTFJRE0xSURFd1VUTTFJREUzSURNM0lESTBVVFF5SURReklEUTNJRFExVVRVeElEUTJJRFl5SURRMlNEWTRVVGsxSURRMklERXlPQ0EwT1ZFeE5ESWdOVElnTVRRM0lEWXhVVEUxTUNBMk5TQXlNVGtnTXpNNVZESTRPQ0EyTWpoUk1qZzRJRFl6TlNBeU16RWdOak0zV2swMk5Ea2dOVFEwVVRZME9TQTFOelFnTmpNMElEWXdNRlExT0RVZ05qTTBVVFUzT0NBMk16WWdORGt6SURZek4xRTBOek1nTmpNM0lEUTFNU0EyTXpkVU5ERTJJRFl6TmtnME1ETlJNemc0SURZek5TQXpPRFFnTmpJMlVUTTRNaUEyTWpJZ016VXlJRFV3TmxFek5USWdOVEF6SURNMU1TQTFNREJNTXpJd0lETTNORWcwTURGUk5EZ3lJRE0zTkNBME9UUWdNemMyVVRVMU5DQXpPRFlnTmpBeElEUXpORlEyTkRrZ05UUTBXazAxT1RVZ01qSTVVVFU1TlNBeU56TWdOVGN5SURNd01sUTFNVElnTXpNMlVUVXdOaUF6TXpjZ05ESTVJRE16TjFFek1URWdNek0zSURNeE1DQXpNelpSTXpFd0lETXpOQ0F5T1RNZ01qWXpWREkxT0NBeE1qSk1NalF3SURVeVVUSTBNQ0EwT0NBeU5USWdORGhVTXpNeklEUTJVVFF5TWlBME5pQTBNamtnTkRkUk5Ea3hJRFUwSURVME15QXhNRFZVTlRrMUlESXlPVm9pTHo0OGNHRjBhQ0JwWkQwaVRVcFlMVFEx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wTlM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GNHRjBhQ0JwWkQwaVRVcFlMVFExTFZSRldDMU9MVGRESWlCa1BTSk5NVE01SUMweU5EbElNVE0zVVRFeU5TQXRNalE1SURFeE9TQXRNak0xVmpJMU1Vd3hNakFnTnpNM1VURXpNQ0EzTlRBZ01UTTVJRGMxTUZFeE5USWdOelV3SURFMU9TQTNNelZXTFRJek5WRXhOVEVnTFRJME9TQXhOREVnTFRJME9VZ3hNemxhSWk4K1BIQmhkR2dnYVdROUlrMUtXQzAw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UTF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kR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kRV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5E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O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Ex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FMVlJGV0MxSkxURkVORFZDSWlCa1BTSk5NakVnTWpnM1VUSXlJREk1TXlBeU5DQXpNRE5VTXpZZ016UXhWRFUySURNNE9GUTRPU0EwTWpWVU1UTTFJRFEwTWxFeE56RWdORFF5SURFNU5TQTBNalJVTWpJMUlETTVNRlF5TXpFZ016WTVVVEl6TVNBek5qY2dNak15SURNMk4wd3lORE1nTXpjNFVUTXdOQ0EwTkRJZ016Z3lJRFEwTWxFME16WWdORFF5SURRMk9TQTBNVFZVTlRBeklETXpObFEwTmpVZ01UYzVWRFF5TnlBMU1sRTBNamNnTWpZZ05EUTBJREkyVVRRMU1DQXlOaUEwTlRNZ01qZFJORGd5SURNeUlEVXdOU0EyTlZRMU5EQWdNVFExVVRVME1pQXhOVE1nTlRZd0lERTFNMUUxT0RBZ01UVXpJRFU0TUNBeE5EVlJOVGd3SURFME5DQTFOellnTVRNd1VUVTJPQ0F4TURFZ05UVTBJRGN6VkRVd09DQXhOMVEwTXprZ0xURXdVVE01TWlBdE1UQWdNemN4SURFM1ZETTFNQ0EzTTFFek5UQWdPVElnTXpnMklERTVNMVEwTWpNZ016UTFVVFF5TXlBME1EUWdNemM1SURRd05FZ3pOelJSTWpnNElEUXdOQ0F5TWprZ016QXpUREl5TWlBeU9URk1NVGc1SURFMU4xRXhOVFlnTWpZZ01UVXhJREUyVVRFek9DQXRNVEVnTVRBNElDMHhNVkU1TlNBdE1URWdPRGNnTFRWVU56WWdOMVEzTkNBeE4xRTNOQ0F6TUNBeE1USWdNVGd3VkRFMU1pQXpORE5STVRVeklETTBPQ0F4TlRNZ016WTJVVEUxTXlBME1EVWdNVEk1SURRd05WRTVNU0EwTURVZ05qWWdNekExVVRZd0lESTROU0EyTUNBeU9EUlJOVGdnTWpjNElEUXhJREkzT0VneU4xRXlNU0F5T0RRZ01qRWdNamczV2lJdlBqeHdZWFJvSUdsa1BTSk5TbGd0TkRVdFZFVllMVXhQTFRJeU1URWlJR1E5SWswMk1DQTVORGhSTmpNZ09UVXdJRFkyTlNBNU5UQklNVEkyTjB3eE16STFJRGd4TlZFeE16ZzBJRFkzTnlBeE16ZzRJRFkyT1VneE16UTRUREV6TkRFZ05qZ3pVVEV6TWpBZ056STBJREV5T0RVZ056WXhVVEV5TXpVZ09EQTVJREV4TnpRZ09ETTRWREV3TXpNZ09EZ3hWRGc0TWlBNE9UaFVOams1SURrd01rZzFOelJJTlRRelNESTFNVXd5TlRrZ09Ea3hVVGN5TWlBeU5UZ2dOekkwSURJMU1sRTNNalVnTWpVd0lEY3lOQ0F5TkRaUk56SXhJREkwTXlBME5qQWdMVFUyVERFNU5pQXRNelUyVVRFNU5pQXRNelUzSURRd055QXRNelUzVVRRMU9TQXRNelUzSURVME9DQXRNelUzVkRZM05pQXRNelU0VVRneE1pQXRNelU0SURnNU5pQXRNelV6VkRFd05qTWdMVE16TWxReE1qQTBJQzB5T0ROVU1UTXdOeUF0TVRrMlVURXpNamdnTFRFM01DQXhNelE0SUMweE1qUklNVE00T0ZFeE16ZzRJQzB4TWpVZ01UTTRNU0F0TVRRMVZERXpOVFlnTFRJeE1GUXhNekkxSUMweU9UUk1NVEkyTnlBdE5EUTVURFkyTmlBdE5EVXdVVFkwSUMwME5UQWdOakVnTFRRME9GRTFOU0F0TkRRMklEVTFJQzAwTXpsUk5UVWdMVFF6TnlBMU55QXRORE16VERVNU1DQXhOemRSTlRrd0lERTNPQ0ExTlRjZ01qSXlWRFExTWlBek5qWlVNekl5SURVME5FdzFOaUE1TURsTU5UVWdPVEkwVVRVMUlEazBOU0EyTUNBNU5EaGFJaTgrUEhCaGRHZ2dhV1E5SWsxS1dDMDBOUz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dmRtVnlJajQ4WnlCa1lYUmhMVzF0YkMxdWIyUmxQU0p0YVNJK1BIVnpaU0JrWVhSaExXTTlJakZFTkRZMUlpQjRiR2x1YXpwb2NtVm1QU0lqVFVwWUxUUTFMVlJGV0MxSkxURkVORFkxSWk4K1BDOW5QanhuSUdSaGRHRXRiVzFzTFc1dlpHVTlJbTF2SWlCMGNtRnVjMlp2Y20wOUluUnlZVzV6YkdGMFpTZ3pNVE11T0N3ektTQjBjbUZ1YzJ4aGRHVW9MVEkxTUNBd0tTSStQSFZ6WlNCa1lYUmhMV005SWtGR0lpQjRiR2x1YXpwb2NtVm1QU0lqVFVwWUxUUTFMVlJGV0MxT0xVRkdJaTgrUEM5blBqd3ZaejQ4TDJjK1BHY2daR0YwWVMxdGJXd3RibTlrWlQwaVZHVllRWFJ2YlNJZ2RISmhibk5tYjNKdFBTSjBjbUZ1YzJ4aGRHVW9OakExTEMweE56WXVOeWtnYzJOaGJHVW9NQzQzTURjcElpQmtZWFJoTFcxcWVDMTBaWGhqYkdGemN6MGlUMUpFSWo0OFp5QmtZWFJoTFcxdGJDMXViMlJsUFNKdGJ5SStQSFZ6WlNCa1lYUmhMV005SWpJNElpQjRiR2x1YXpwb2NtVm1QU0lqVFVwWUxUUTFMVlJGV0MxT0xUSTRJaTgrUEM5blBqeG5JR1JoZEdFdGJXMXNMVzV2WkdVOUltMXBJaUIwY21GdWMyWnZjbTA5SW5SeVlXNXpiR0YwWlNnek9Ea3NNQ2tpUGp4MWMyVWdaR0YwWVMxalBTSXhSRFF6TlNJZ2VHeHBibXM2YUhKbFpqMGlJMDFLV0MwME5TMVVSVmd0U1MweFJEUXpOU0l2UGp3dlp6NDhaeUJrWVhSaExXMXRiQzF1YjJSbFBTSnRhU0lnZEhKaGJuTm1iM0p0UFNKMGNtRnVjMnhoZEdVb01URTBPQ3d3S1NJK1BIVnpaU0JrWVhSaExXTTlJakZFTkRRd0lpQjRiR2x1YXpwb2NtVm1QU0lqVFVwWUxUUTFMVlJGV0MxSkxURkVORFF3SWk4K1BDOW5QanhuSUdSaGRHRXRiVzFzTFc1dlpHVTlJbTFwSWlCMGNtRnVjMlp2Y20wOUluUnlZVzV6YkdGMFpTZ3lNVGs1TERBcElqNDhkWE5sSUdSaGRHRXRZejBpTVVRME0wTWlJSGhzYVc1ck9taHlaV1k5SWlOTlNsZ3RORFV0VkVWWUxVa3RNVVEwTTBNaUx6NDhMMmMrUEdjZ1pHRjBZUzF0Yld3dGJtOWtaVDBpVkdWWVFYUnZiU0lnWkdGMFlTMXRhbmd0ZEdWNFkyeGhjM005SWs5U1JDSWdkSEpoYm5ObWIzSnRQU0owY21GdWMyeGhkR1VvTWpjd015d3dLU0krUEdjZ1pHRjBZUzF0Yld3dGJtOWtaVDBpYlc4aUlIUnlZVzV6Wm05eWJUMGlkSEpoYm5Oc1lYUmxLREFnTFRBdU5Ta2lQangxYzJVZ1pHRjBZUzFqUFNJM1F5SWdlR3hwYm1zNmFISmxaajBpSTAxS1dDMDBOUzFVUlZndFRpMDNReUl2UGp3dlp6NDhMMmMrUEdjZ1pHRjBZUzF0Yld3dGJtOWtaVDBpYldraUlIUnlZVzV6Wm05eWJUMGlkSEpoYm5Oc1lYUmxLREk1T0RFc01Da2lQangxYzJVZ1pHRjBZUzFqUFNJeFJEUTFRU0lnZUd4cGJtczZhSEpsWmowaUkwMUtXQzAwTlMxVVJWZ3RTUzB4UkRRMVFTSXZQand2Wno0OFp5QmtZWFJoTFcxdGJDMXViMlJsUFNKdGFTSWdkSEpoYm5ObWIzSnRQU0owY21GdWMyeGhkR1VvTXpnMU9Td3dLU0krUEhWelpTQmtZWFJoTFdNOUlqRkVORFJGSWlCNGJHbHVhenBvY21WbVBTSWpUVXBZTFRRMUxWUkZXQzFKTFRGRU5EUkZJaTgrUEM5blBqeG5JR1JoZEdFdGJXMXNMVzV2WkdVOUltMXBJaUIwY21GdWMyWnZjbTA5SW5SeVlXNXpiR0YwWlNnME16ZzRMREFwSWo0OGRYTmxJR1JoZEdFdFl6MGlNVVEwTlRraUlIaHNhVzVyT21oeVpXWTlJaU5OU2xndE5EVXRWRVZZTFVrdE1VUTBOVGtpTHo0OEwyYytQR2NnWkdGMFlTMXRiV3d0Ym05a1pUMGliV2tpSUhSeVlXNXpabTl5YlQwaWRISmhibk5zWVhSbEtEUTJPRFlzTUNraVBqeDFjMlVnWkdGMFlTMWpQU0l4UkRRMU1pSWdlR3hwYm1zNmFISmxaajBpSTAxS1dDMDBOUzFVUlZndFNTMHhSRFExTWlJdlBqd3ZaejQ4WnlCa1lYUmhMVzF0YkMxdWIyUmxQU0p0YnlJZ2RISmhibk5tYjNKdFBTSjBjbUZ1YzJ4aGRHVW9OVEUxTWl3d0tTSStQSFZ6WlNCa1lYUmhMV005SWpJNUlpQjRiR2x1YXpwb2NtVm1QU0lqVFVwWUxUUTFMVlJGV0MxT0xUSTVJaTgrUEM5blBqd3ZaejQ4TDJjK1BHY2daR0YwWVMxdGJXd3RibTlrWlQwaWJXOGlJSFJ5WVc1elptOXliVDBpZEhKaGJuTnNZWFJsS0RRNE5UQXVPU3d3S1NJK1BIVnpaU0JrWVhSaExXTTlJak5FSWlCNGJHbHVhenBvY21WbVBTSWpUVXBZTFRRMUxWUkZXQzFPTFRORUlpOCtQQzluUGp4bklHUmhkR0V0Ylcxc0xXNXZaR1U5SW0xbWNtRmpJaUIwY21GdWMyWnZjbTA5SW5SeVlXNXpiR0YwWlNnMU9UQTJMallzTUNraVBqeG5JR1JoZEdFdGJXMXNMVzV2WkdVOUltMXVJaUIwY21GdWMyWnZjbTA5SW5SeVlXNXpiR0YwWlNneE1EYzVMakVzTmpjMktTSStQSFZ6WlNCa1lYUmhMV005SWpNeElpQjRiR2x1YXpwb2NtVm1QU0lqVFVwWUxUUTFMVlJGV0MxT0xUTXhJaTgrUEM5blBqeG5JR1JoZEdFdGJXMXNMVzV2WkdVOUltMXpkV0lpSUhSeVlXNXpabTl5YlQwaWRISmhibk5zWVhSbEtESXlNQ3d0TmpnMktTSStQR2NnWkdGMFlTMXRiV3d0Ym05a1pUMGliV2tpUGp4MWMyVWdaR0YwWVMxalBTSXhSRFExUWlJZ2VHeHBibXM2YUhKbFpqMGlJMDFLV0MwME5TMVVSVmd0U1MweFJEUTFRaUl2UGp3dlp6NDhaeUJrWVhSaExXMXRiQzF1YjJSbFBTSlVaVmhCZEc5dElpQjBjbUZ1YzJadmNtMDlJblJ5WVc1emJHRjBaU2cyTXpNc0xURTFNQ2tnYzJOaGJHVW9NQzQzTURjcElpQmtZWFJoTFcxcWVDMTBaWGhqYkdGemN6MGlUMUpFSWo0OFp5QmtZWFJoTFcxdGJDMXViMlJsUFNKdGFTSStQSFZ6WlNCa1lYUmhMV005SWpGRU5EVkJJaUI0YkdsdWF6cG9jbVZtUFNJalRVcFlMVFExTFZSRldDMUpMVEZFTkRWQklpOCtQQzluUGp4bklHUmhkR0V0Ylcxc0xXNXZaR1U5SW0xcElpQjBjbUZ1YzJadmNtMDlJblJ5WVc1emJHRjBaU2c0Tnpnc01Da2lQangxYzJVZ1pHRjBZUzFqUFNJeFJEUTBSU0lnZUd4cGJtczZhSEpsWmowaUkwMUtXQzAwTlMxVVJWZ3RTUzB4UkRRMFJTSXZQand2Wno0OFp5QmtZWFJoTFcxdGJDMXViMlJsUFNKdGFTSWdkSEpoYm5ObWIzSnRQU0owY21GdWMyeGhkR1VvTVRRd055d3dLU0krUEhWelpTQmtZWFJoTFdNOUlqRkVORFU1SWlCNGJHbHVhenBvY21WbVBTSWpUVXBZTFRRMUxWUkZXQzFKTFRGRU5EVTVJaTgrUEM5blBqeG5JR1JoZEdFdGJXMXNMVzV2WkdVOUltMXBJaUIwY21GdWMyWnZjbTA5SW5SeVlXNXpiR0YwWlNneE56QTFMREFwSWo0OGRYTmxJR1JoZEdFdFl6MGlNVVEwTlRJaUlIaHNhVzVyT21oeVpXWTlJaU5OU2xndE5EVXRWRVZZTFVrdE1VUTBOVElpTHo0OEwyYytQQzluUGp3dlp6NDhjbVZqZENCM2FXUjBhRDBpTWpReE9DNHhJaUJvWldsbmFIUTlJall3SWlCNFBTSXhNakFpSUhrOUlqSXlNQ0l2UGp3dlp6NDhaeUJrWVhSaExXMXRiQzF1YjJSbFBTSnRkVzVrWlhKdmRtVnlJaUIwY21GdWMyWnZjbTA5SW5SeVlXNXpiR0YwWlNnNE56TXhMalFzTUNraVBqeG5JR1JoZEdFdGJXMXNMVzV2WkdVOUltMXZJaUIwY21GdWMyWnZjbTA5SW5SeVlXNXpiR0YwWlNnMk1pNHlMREFwSWo0OGRYTmxJR1JoZEdFdFl6MGlNakl4TVNJZ2VHeHBibXM2YUhKbFpqMGlJMDFLV0MwME5TMVVSVmd0VEU4dE1qSXhNU0l2UGp3dlp6NDhaeUJrWVhSaExXMXRiQzF1YjJSbFBTSlVaVmhCZEc5dElpQjBjbUZ1YzJadmNtMDlJblJ5WVc1emJHRjBaU2d5TVRBdU5Dd3RNVEE0Tnk0NUtTQnpZMkZzWlNnd0xqY3dOeWtpSUdSaGRHRXRiV3A0TFhSbGVHTnNZWE56UFNKUFVrUWlQanhuSUdSaGRHRXRiVzFzTFc1dlpHVTlJbTFwSWo0OGRYTmxJR1JoZEdFdFl6MGlNVVEwTlRZaUlIaHNhVzVyT21oeVpXWTlJaU5OU2xndE5EVXRWRVZZTFVrdE1VUTBOVFlpTHo0OEwyYytQR2NnWkdGMFlTMXRiV3d0Ym05a1pUMGliVzhpSUhSeVlXNXpabTl5YlQwaWRISmhibk5zWVhSbEtETTBOU3d3S1NJK1BIVnpaU0JrWVhSaExXTTlJak5FSWlCNGJHbHVhenBvY21WbVBTSWpUVXBZTFRRMUxWUkZXQzFPTFRORUlpOCtQQzluUGp4bklHUmhkR0V0Ylcxc0xXNXZaR1U5SW0xdUlpQjBjbUZ1YzJadmNtMDlJblJ5WVc1emJHRjBaU2d4TVRJekxEQXBJajQ4ZFhObElHUmhkR0V0WXowaU16RWlJSGhzYVc1ck9taHlaV1k5SWlOTlNsZ3RORFV0VkVWWUxVNHRNekVpTHo0OEwyYytQQzluUGp4bklHUmhkR0V0Ylcxc0xXNXZaR1U5SWxSbFdFRjBiMjBpSUhSeVlXNXpabTl5YlQwaWRISmhibk5zWVhSbEtEQXNNVEUzTWk0MktTQnpZMkZzWlNnd0xqY3dOeWtpSUdSaGRHRXRiV3A0TFhSbGVHTnNZWE56UFNKUFVrUWlQanhuSUdSaGRHRXRiVzFzTFc1dlpHVTlJbTF6ZFdJaVBqeG5JR1JoZEdFdGJXMXNMVzV2WkdVOUltMXBJajQ4ZFhObElHUmhkR0V0WXowaU1VUTBOVUlpSUhoc2FXNXJPbWh5WldZOUlpTk5TbGd0TkRVdFZFVllMVWt0TVVRME5VSWlMejQ4TDJjK1BHY2daR0YwWVMxdGJXd3RibTlrWlQwaVZHVllRWFJ2YlNJZ2RISmhibk5tYjNKdFBTSjBjbUZ1YzJ4aGRHVW9Oak16TEMweE5UQXBJSE5qWVd4bEtEQXVOekEzS1NJZ1pHRjBZUzF0YW5ndGRHVjRZMnhoYzNNOUlrOVNSQ0krUEdjZ1pHRjBZUzF0Yld3dGJtOWtaVDBpYldraVBqeDFjMlVnWkdGMFlTMWpQU0l4UkRRMVFTSWdlR3hwYm1zNmFISmxaajBpSTAxS1dDMDBOUzFVUlZndFNTMHhSRFExUVNJdlBqd3ZaejQ4WnlCa1lYUmhMVzF0YkMxdWIyUmxQU0p0YVNJZ2RISmhibk5tYjNKdFBTSjBjbUZ1YzJ4aGRHVW9PRGM0TERBcElqNDhkWE5sSUdSaGRHRXRZejBpTVVRME5FVWlJSGhzYVc1ck9taHlaV1k5SWlOTlNsZ3RORFV0VkVWWUxVa3RNVVEwTkVVaUx6NDhMMmMrUEdjZ1pHRjBZUzF0Yld3dGJtOWtaVDBpYldraUlIUnlZVzV6Wm05eWJUMGlkSEpoYm5Oc1lYUmxLREUwTURjc01Da2lQangxYzJVZ1pHRjBZUzFqUFNJeFJEUTFPU0lnZUd4cGJtczZhSEpsWmowaUkwMUtXQzAwTlMxVVJWZ3RTUzB4UkRRMU9TSXZQand2Wno0OFp5QmtZWFJoTFcxdGJDMXViMlJsUFNKdGFTSWdkSEpoYm5ObWIzSnRQU0owY21GdWMyeGhkR1VvTVRjd05Td3dLU0krUEhWelpTQmtZWFJoTFdNOUlqRkVORFV5SWlCNGJHbHVhenBvY21WbVBTSWpUVXBZTFRRMUxWUkZXQzFKTFRGRU5EVXlJaTgrUEM5blBqd3ZaejQ4TDJjK1BDOW5Qand2Wno0OFp5QmtZWFJoTFcxdGJDMXViMlJsUFNKdGMzVmlJaUIwY21GdWMyWnZjbTA5SW5SeVlXNXpiR0YwWlNneE1EUTJOaTQyTERBcElqNDhaeUJrWVhSaExXMXRiQzF1YjJSbFBTSnRhU0krUEhWelpTQmtZWFJoTFdNOUlqRkVORFkxSWlCNGJHbHVhenBvY21WbVBTSWpUVXBZTFRRMUxWUkZXQzFKTFRGRU5EWTFJaTgrUEM5blBqeG5JR1JoZEdFdGJXMXNMVzV2WkdVOUlsUmxXRUYwYjIwaUlIUnlZVzV6Wm05eWJUMGlkSEpoYm5Oc1lYUmxLRFl3TlN3dE1UYzJMamNwSUhOallXeGxLREF1TnpBM0tTSWdaR0YwWVMxdGFuZ3RkR1Y0WTJ4aGMzTTlJazlTUkNJK1BHY2daR0YwWVMxdGJXd3RibTlrWlQwaWJXa2lQangxYzJVZ1pHRjBZUzFqUFNJeFJEUTFOaUlnZUd4cGJtczZhSEpsWmowaUkwMUtXQzAwTlMxVVJWZ3RTUzB4UkRRMU5pSXZQand2Wno0OFp5QmtZWFJoTFcxdGJDMXViMlJsUFNKdGJ5SWdkSEpoYm5ObWIzSnRQU0owY21GdWMyeGhkR1VvTXpRMUxEQXBJajQ4ZFhObElHUmhkR0V0WXowaU1qZ2lJSGhzYVc1ck9taHlaV1k5SWlOTlNsZ3RORFV0VkVWWUxVNHRNamdpTHo0OEwyYytQR2NnWkdGMFlTMXRiV3d0Ym05a1pUMGliV2tpSUhSeVlXNXpabTl5YlQwaWRISmhibk5zWVhSbEtEY3pOQ3d3S1NJK1BIVnpaU0JrWVhSaExXTTlJakZFTkRNMUlpQjRiR2x1YXpwb2NtVm1QU0lqVFVwWUxUUTFMVlJGV0MxSkxURkVORE0xSWk4K1BDOW5QanhuSUdSaGRHRXRiVzFzTFc1dlpHVTlJbTFwSWlCMGNtRnVjMlp2Y20wOUluUnlZVzV6YkdGMFpTZ3hORGt6TERBcElqNDhkWE5sSUdSaGRHRXRZejBpTVVRME5EQWlJSGhzYVc1ck9taHlaV1k5SWlOTlNsZ3RORFV0VkVWWUxVa3RNVVEwTkRBaUx6NDhMMmMrUEdjZ1pHRjBZUzF0Yld3dGJtOWtaVDBpYldraUlIUnlZVzV6Wm05eWJUMGlkSEpoYm5Oc1lYUmxLREkxTkRRc01Da2lQangxYzJVZ1pHRjBZUzFqUFNJeFJEUXpReUlnZUd4cGJtczZhSEpsWmowaUkwMUtXQzAwTlMxVVJWZ3RTUzB4UkRRelF5SXZQand2Wno0OFp5QmtZWFJoTFcxdGJDMXViMlJsUFNKVVpWaEJkRzl0SWlCa1lYUmhMVzFxZUMxMFpYaGpiR0Z6Y3owaVQxSkVJaUIwY21GdWMyWnZjbTA5SW5SeVlXNXpiR0YwWlNnek1EUTRMREFwSWo0OFp5QmtZWFJoTFcxdGJDMXViMlJsUFNKdGJ5SWdkSEpoYm5ObWIzSnRQU0owY21GdWMyeGhkR1VvTUNBdE1DNDFLU0krUEhWelpTQmtZWFJoTFdNOUlqZERJaUI0YkdsdWF6cG9jbVZtUFNJalRVcFlMVFExTFZSRldDMU9MVGRESWk4K1BDOW5Qand2Wno0OFp5QmtZWFJoTFcxdGJDMXViMlJsUFNKdGFTSWdkSEpoYm5ObWIzSnRQU0owY21GdWMyeGhkR1VvTXpNeU5pd3dLU0krUEhWelpTQmtZWFJoTFdNOUlqRkVORFZCSWlCNGJHbHVhenBvY21WbVBTSWpUVXBZTFRRMUxWUkZXQzFKTFRGRU5EVkJJaTgrUEM5blBqeG5JR1JoZEdFdGJXMXNMVzV2WkdVOUltMXBJaUIwY21GdWMyWnZjbTA5SW5SeVlXNXpiR0YwWlNnME1qQTBMREFwSWo0OGRYTmxJR1JoZEdFdFl6MGlNVVEwTkVVaUlIaHNhVzVyT21oeVpXWTlJaU5OU2xndE5EVXRWRVZZTFVrdE1VUTBORVVpTHo0OEwyYytQR2NnWkdGMFlTMXRiV3d0Ym05a1pUMGliV2tpSUhSeVlXNXpabTl5YlQwaWRISmhibk5zWVhSbEtEUTNNek1zTUNraVBqeDFjMlVnWkdGMFlTMWpQU0l4UkRRMU9TSWdlR3hwYm1zNmFISmxaajBpSTAxS1dDMDBOUzFVUlZndFNTMHhSRFExT1NJdlBqd3ZaejQ4WnlCa1lYUmhMVzF0YkMxdWIyUmxQU0p0YVNJZ2RISmhibk5tYjNKdFBTSjBjbUZ1YzJ4aGRHVW9OVEF6TVN3d0tTSStQSFZ6WlNCa1lYUmhMV005SWpGRU5EVXlJaUI0YkdsdWF6cG9jbVZtUFNJalRVcFlMVFExTFZSRldDMUpMVEZFTkRVeUlpOCtQQzluUGp4bklHUmhkR0V0Ylcxc0xXNXZaR1U5SW0xdklpQjBjbUZ1YzJadmNtMDlJblJ5WVc1emJHRjBaU2cxTkRrM0xEQXBJajQ4ZFhObElHUmhkR0V0WXowaU1qa2lJSGhzYVc1ck9taHlaV1k5SWlOTlNsZ3RORFV0VkVWWUxVNHRNamtpTHo0OEwyYytQQzluUGp3dlp6NDhMMmMrUEM5blBqd3ZjM1puUGc9PSIsCgkiUmVhbFZpZXdTaXplSnNvbiIgOiAie1wiaGVpZ2h0XCI6MTAwMCxcIndpZHRoXCI6NTM5Mi44NTcwNTU2NjQwNjI1fSIKfQo="/>
    </extobj>
    <extobj name="2384804F-3998-4D57-9195-F3826E402611-9">
      <extobjdata type="2384804F-3998-4D57-9195-F3826E402611" data="ewoJIkltZ1NldHRpbmdKc29uIiA6ICJ7XCJoZWlnaHRcIjo1MS43ODU3MTQyODU3MTQyOCxcIndpZHRoXCI6MzE2LjA3MTQyODU3MTQyODU2fSIsCgkiTGF0ZXgiIDogIlxcYmFye3h9X3soQk1JIHwgZmVtYWxlKX0gPSBcXGZyYWN7MX17bl97ZmVtYWxlfX0gXFxzdW1fe2kgPSAxfV57bl97ZmVtYWxlfX0geF97aShCTUkgfCBmZW1hbGUpfSIsCgkiTGF0ZXhJbWdCYXNlNjQiIDogIlBITjJaeUI0Yld4dWN6MGlhSFIwY0RvdkwzZDNkeTUzTXk1dmNtY3ZNakF3TUM5emRtY2lJSGRwWkhSb1BTSTBNQzQyTURSbGVDSWdhR1ZwWjJoMFBTSTJMall5TkdWNElpQnliMnhsUFNKcGJXY2lJR1p2WTNWellXSnNaVDBpWm1Gc2MyVWlJSFpwWlhkQ2IzZzlJakFnTFRFMk9ESXVNU0F4TnprME5pNDRJREk1TWpnaUlIaHRiRzV6T25oc2FXNXJQU0pvZEhSd09pOHZkM2QzTG5jekxtOXlaeTh4T1RrNUwzaHNhVzVySWlCaGNtbGhMV2hwWkdSbGJqMGlkSEoxWlNJZ2MzUjViR1U5SW5abGNuUnBZMkZzTFdGc2FXZHVPaUF0TWk0NE1UbGxlRHNnYldGNExYZHBaSFJvT2lBNU9DVTdJajQ4WkdWbWN6NDhjR0YwYUNCcFpEMGlUVXBZTFRZ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dMVlJGV0MxT0xVRkdJaUJrUFNKTk5qa2dOVFEwVmpVNU1FZzBNekJXTlRRMFNEWTVXaUl2UGp4d1lYUm9JR2xrUFNKTlNsZ3ROak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dMVlJGV0MxSkxURkVORE0xSWlCa1BTSk5Nak14SURZek4xRXlNRFFnTmpNM0lERTVPU0EyTXpoVU1UazBJRFkwT1ZFeE9UUWdOamMySURJd05TQTJPREpSTWpBMklEWTRNeUF6TXpVZ05qZ3pVVFU1TkNBMk9ETWdOakE0SURZNE1WRTJOekVnTmpjeElEY3hNeUEyTXpaVU56VTJJRFUwTkZFM05UWWdORGd3SURZNU9DQTBNamxVTlRZMUlETTJNRXcxTlRVZ016VTNVVFl4T1NBek5EZ2dOall3SURNeE1WUTNNRElnTWpFNVVUY3dNaUF4TkRZZ05qTXdJRGM0VkRRMU15QXhVVFEwTmlBd0lESTBNaUF3VVRReUlEQWdNemtnTWxFek5TQTFJRE0xSURFd1VUTTFJREUzSURNM0lESTBVVFF5SURReklEUTNJRFExVVRVeElEUTJJRFl5SURRMlNEWTRVVGsxSURRMklERXlPQ0EwT1ZFeE5ESWdOVElnTVRRM0lEWXhVVEUxTUNBMk5TQXlNVGtnTXpNNVZESTRPQ0EyTWpoUk1qZzRJRFl6TlNBeU16RWdOak0zV2swMk5Ea2dOVFEwVVRZME9TQTFOelFnTmpNMElEWXdNRlExT0RVZ05qTTBVVFUzT0NBMk16WWdORGt6SURZek4xRTBOek1nTmpNM0lEUTFNU0EyTXpkVU5ERTJJRFl6TmtnME1ETlJNemc0SURZek5TQXpPRFFnTmpJMlVUTTRNaUEyTWpJZ016VXlJRFV3TmxFek5USWdOVEF6SURNMU1TQTFNREJNTXpJd0lETTNORWcwTURGUk5EZ3lJRE0zTkNBME9UUWdNemMyVVRVMU5DQXpPRFlnTmpBeElEUXpORlEyTkRrZ05UUTBXazAxT1RVZ01qSTVVVFU1TlNBeU56TWdOVGN5SURNd01sUTFNVElnTXpNMlVUVXdOaUF6TXpjZ05ESTVJRE16TjFFek1URWdNek0zSURNeE1DQXpNelpSTXpFd0lETXpOQ0F5T1RNZ01qWXpWREkxT0NBeE1qSk1NalF3SURVeVVUSTBNQ0EwT0NBeU5USWdORGhVTXpNeklEUTJVVFF5TWlBME5pQTBNamtnTkRkUk5Ea3hJRFUwSURVME15QXhNRFZVTlRrMUlESXlPVm9pTHo0OGNHRjBhQ0JwWkQwaVRVcFlMVFl3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yTUM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GNHRjBhQ0JwWkQwaVRVcFlMVFl3TFZSRldDMU9MVGRESWlCa1BTSk5NVE01SUMweU5EbElNVE0zVVRFeU5TQXRNalE1SURFeE9TQXRNak0xVmpJMU1Vd3hNakFnTnpNM1VURXpNQ0EzTlRBZ01UTTVJRGMxTUZFeE5USWdOelV3SURFMU9TQTNNelZXTFRJek5WRXhOVEVnTFRJME9TQXhOREVnTFRJME9VZ3hNemxhSWk4K1BIQmhkR2dnYVdROUlrMUtXQzAyTUMxVVJWZ3RTUzB4UkRRMU15SWdaRDBpVFRFeE9DQXRNVFl5VVRFeU1DQXRNVFl5SURFeU5DQXRNVFkwVkRFek5TQXRNVFkzVkRFME55QXRNVFk0VVRFMk1DQXRNVFk0SURFM01TQXRNVFUxVkRFNE55QXRNVEkyVVRFNU55QXRPVGtnTWpJeElESTNWREkyTnlBeU5qZFVNamc1SURNNE1sWXpPRFZJTWpReVVURTVOU0F6T0RVZ01Ua3lJRE00TjFFeE9EZ2dNemt3SURFNE9DQXpPVGRNTVRrMUlEUXlOVkV4T1RjZ05ETXdJREl3TXlBME16QlVNalV3SURRek1WRXlPVGdnTkRNeElESTVPQ0EwTXpKUk1qazRJRFF6TkNBek1EY2dORGd5VkRNeE9TQTFOREJSTXpVMklEY3dOU0EwTmpVZ056QTFVVFV3TWlBM01ETWdOVEkySURZNE0xUTFOVEFnTmpNd1VUVTFNQ0ExT1RRZ05USTVJRFUzT0ZRME9EY2dOVFl4VVRRME15QTFOakVnTkRReklEWXdNMUUwTkRNZ05qSXlJRFExTkNBMk16WlVORGM0SURZMU4wdzBPRGNnTmpZeVVUUTNNU0EyTmpnZ05EVTNJRFkyT0ZFME5EVWdOalk0SURRek5DQTJOVGhVTkRFNUlEWXpNRkUwTVRJZ05qQXhJRFF3TXlBMU5USlVNemczSURRMk9WUXpPREFnTkRNelVUTTRNQ0EwTXpFZ05ETTFJRFF6TVZFME9EQWdORE14SURRNE55QTBNekJVTkRrNElEUXlORkUwT1RrZ05ESXdJRFE1TmlBME1EZFVORGt4SURNNU1WRTBPRGtnTXpnMklEUTRNaUF6T0RaVU5ESTRJRE00TlVnek56Sk1NelE1SURJMk0xRXpNREVnTVRVZ01qZ3lJQzAwTjFFeU5UVWdMVEV6TWlBeU1USWdMVEUzTTFFeE56VWdMVEl3TlNBeE16a2dMVEl3TlZFeE1EY2dMVEl3TlNBNE1TQXRNVGcyVkRVMUlDMHhNekpSTlRVZ0xUazFJRGMySUMwM09GUXhNVGdnTFRZeFVURTJNaUF0TmpFZ01UWXlJQzB4TUROUk1UWXlJQzB4TWpJZ01UVXhJQzB4TXpaVU1USTNJQzB4TlRkTU1URTRJQzB4TmpKYUlpOCtQSEJoZEdnZ2FXUTlJazFLV0MwMk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JNQzFVUlZndFNTMHhSRFExUVNJZ1pEMGlUVEl4SURJNE4xRXlNaUF5T1RNZ01qUWdNekF6VkRNMklETTBNVlExTmlBek9EaFVPRGdnTkRJMVZERXpNaUEwTkRKVU1UYzFJRFF6TlZReU1EVWdOREUzVkRJeU1TQXpPVFZVTWpJNUlETTNOa3d5TXpFZ016WTVVVEl6TVNBek5qY2dNak15SURNMk4wd3lORE1nTXpjNFVUTXdNeUEwTkRJZ016ZzBJRFEwTWxFME1ERWdORFF5SURReE5TQTBOREJVTkRReElEUXpNMVEwTmpBZ05ESXpWRFEzTlNBME1URlVORGcxSURNNU9GUTBPVE1nTXpnMVZEUTVOeUF6TnpOVU5UQXdJRE0yTkZRMU1ESWdNelUzVERVeE1DQXpOamRSTlRjeklEUTBNaUEyTlRrZ05EUXlVVGN4TXlBME5ESWdOelEySURReE5WUTNPREFnTXpNMlVUYzRNQ0F5T0RVZ056UXlJREUzT0ZRM01EUWdOVEJSTnpBMUlETTJJRGN3T1NBek1WUTNNalFnTWpaUk56VXlJREkySURjM05pQTFObFE0TVRVZ01UTTRVVGd4T0NBeE5Ea2dPREl4SURFMU1WUTRNemNnTVRVelVUZzFOeUF4TlRNZ09EVTNJREUwTlZFNE5UY2dNVFEwSURnMU15QXhNekJST0RRMUlERXdNU0E0TXpFZ056TlVOemcxSURFM1ZEY3hOaUF0TVRCUk5qWTVJQzB4TUNBMk5EZ2dNVGRVTmpJM0lEY3pVVFl5TnlBNU1pQTJOak1nTVRrelZEY3dNQ0F6TkRWUk56QXdJRFF3TkNBMk5UWWdOREEwU0RZMU1WRTFOalVnTkRBMElEVXdOaUF6TUROTU5EazVJREk1TVV3ME5qWWdNVFUzVVRRek15QXlOaUEwTWpnZ01UWlJOREUxSUMweE1TQXpPRFVnTFRFeFVUTTNNaUF0TVRFZ016WTBJQzAwVkRNMU15QTRWRE0xTUNBeE9GRXpOVEFnTWprZ016ZzBJREUyTVV3ME1qQWdNekEzVVRReU15QXpNaklnTkRJeklETTBOVkUwTWpNZ05EQTBJRE0zT1NBME1EUklNemMwVVRJNE9DQTBNRFFnTWpJNUlETXdNMHd5TWpJZ01qa3hUREU0T1NBeE5UZFJNVFUySURJMklERTFNU0F4TmxFeE16Z2dMVEV4SURFd09DQXRNVEZST1RVZ0xURXhJRGczSUMwMVZEYzJJRGRVTnpRZ01UZFJOelFnTXpBZ01URXlJREU0TVZFeE5URWdNek0xSURFMU1TQXpOREpSTVRVMElETTFOeUF4TlRRZ016WTVVVEUxTkNBME1EVWdNVEk1SURRd05WRXhNRGNnTkRBMUlEa3lJRE0zTjFRMk9TQXpNVFpVTlRjZ01qZ3dVVFUxSURJM09DQTBNU0F5TnpoSU1qZFJNakVnTWpnMElESXhJREk0TjFvaUx6NDhjR0YwYUNCcFpEMGlUVXBZTFRZ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akF0VkVWWUxVa3RNVVEwTlRraUlHUTlJazB4TVRjZ05UbFJNVEUzSURJMklERTBNaUF5TmxFeE56a2dNallnTWpBMUlERXpNVkV5TVRFZ01UVXhJREl4TlNBeE5USlJNakUzSURFMU15QXlNalVnTVRVelNESXlPVkV5TXpnZ01UVXpJREkwTVNBeE5UTlVNalEySURFMU1WUXlORGdnTVRRMFVUSTBOeUF4TXpnZ01qUTFJREV5T0ZReU16UWdPVEJVTWpFMElEUXpWREU0TXlBMlZERXpOeUF0TVRGUk1UQXhJQzB4TVNBM01DQXhNVlF6T0NBNE5WRXpPQ0E1TnlBek9TQXhNREpNTVRBMElETTJNRkV4TmpjZ05qRTFJREUyTnlBMk1qTlJNVFkzSURZeU5pQXhOallnTmpJNFZERTJNaUEyTXpKVU1UVTNJRFl6TkZReE5Ea2dOak0xVkRFME1TQTJNelpVTVRNeUlEWXpOMVF4TWpJZ05qTTNVVEV4TWlBMk16Y2dNVEE1SURZek4xUXhNREVnTmpNNFZEazFJRFkwTVZRNU5DQTJORGRST1RRZ05qUTVJRGsySURZMk1WRXhNREVnTmpnd0lERXdOeUEyT0RKVU1UYzVJRFk0T0ZFeE9UUWdOamc1SURJeE15QTJPVEJVTWpReklEWTVNMVF5TlRRZ05qazBVVEkyTmlBMk9UUWdNalkySURZNE5sRXlOallnTmpjMUlERTVNeUF6T0RaVU1URTRJRGd6VVRFeE9DQTRNU0F4TVRnZ056VlVNVEUzSURZMVZqVTVXaUl2UGp4d1lYUm9JR2xrUFNKTlNsZ3ROa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yTU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Zd0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Fl3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5qQX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AyTU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ZkbVZ5SWo0OFp5QmtZWFJoTFcxdGJDMXViMlJsUFNKdGFTSStQSFZ6WlNCa1lYUmhMV005SWpGRU5EWTFJaUI0YkdsdWF6cG9jbVZtUFNJalRVcFlMVFl3TFZSRldDMUpMVEZFTkRZMUlpOCtQQzluUGp4bklHUmhkR0V0Ylcxc0xXNXZaR1U5SW0xdklpQjBjbUZ1YzJadmNtMDlJblJ5WVc1emJHRjBaU2d6TVRNdU9Dd3pLU0IwY21GdWMyeGhkR1VvTFRJMU1DQXdLU0krUEhWelpTQmtZWFJoTFdNOUlrRkdJaUI0YkdsdWF6cG9jbVZtUFNJalRVcFlMVFl3TFZSRldDMU9MVUZHSWk4K1BDOW5Qand2Wno0OEwyYytQR2NnWkdGMFlTMXRiV3d0Ym05a1pUMGlWR1ZZUVhSdmJTSWdkSEpoYm5ObWIzSnRQU0owY21GdWMyeGhkR1VvTmpBMUxDMHhOell1TnlrZ2MyTmhiR1VvTUM0M01EY3BJaUJrWVhSaExXMXFlQzEwWlhoamJHRnpjejBpVDFKRUlqNDhaeUJrWVhSaExXMXRiQzF1YjJSbFBTSnRieUkrUEhWelpTQmtZWFJoTFdNOUlqSTRJaUI0YkdsdWF6cG9jbVZtUFNJalRVcFlMVFl3TFZSRldDMU9MVEk0SWk4K1BDOW5QanhuSUdSaGRHRXRiVzFzTFc1dlpHVTlJbTFwSWlCMGNtRnVjMlp2Y20wOUluUnlZVzV6YkdGMFpTZ3pPRGtzTUNraVBqeDFjMlVnWkdGMFlTMWpQU0l4UkRRek5TSWdlR3hwYm1zNmFISmxaajBpSTAxS1dDMDJNQzFVUlZndFNTMHhSRFF6TlNJdlBqd3ZaejQ4WnlCa1lYUmhMVzF0YkMxdWIyUmxQU0p0YVNJZ2RISmhibk5tYjNKdFBTSjBjbUZ1YzJ4aGRHVW9NVEUwT0N3d0tTSStQSFZ6WlNCa1lYUmhMV005SWpGRU5EUXdJaUI0YkdsdWF6cG9jbVZtUFNJalRVcFlMVFl3TFZSRldDMUpMVEZFTkRRd0lpOCtQQzluUGp4bklHUmhkR0V0Ylcxc0xXNXZaR1U5SW0xcElpQjBjbUZ1YzJadmNtMDlJblJ5WVc1emJHRjBaU2d5TVRrNUxEQXBJajQ4ZFhObElHUmhkR0V0WXowaU1VUTBNME1pSUhoc2FXNXJPbWh5WldZOUlpTk5TbGd0TmpBdFZFVllMVWt0TVVRME0wTWlMejQ4TDJjK1BHY2daR0YwWVMxdGJXd3RibTlrWlQwaVZHVllRWFJ2YlNJZ1pHRjBZUzF0YW5ndGRHVjRZMnhoYzNNOUlrOVNSQ0lnZEhKaGJuTm1iM0p0UFNKMGNtRnVjMnhoZEdVb01qY3dNeXd3S1NJK1BHY2daR0YwWVMxdGJXd3RibTlrWlQwaWJXOGlJSFJ5WVc1elptOXliVDBpZEhKaGJuTnNZWFJsS0RBZ0xUQXVOU2tpUGp4MWMyVWdaR0YwWVMxalBTSTNReUlnZUd4cGJtczZhSEpsWmowaUkwMUtXQzAyTUMxVVJWZ3RUaTAzUXlJdlBqd3ZaejQ4TDJjK1BHY2daR0YwWVMxdGJXd3RibTlrWlQwaWJXa2lJSFJ5WVc1elptOXliVDBpZEhKaGJuTnNZWFJsS0RJNU9ERXNNQ2tpUGp4MWMyVWdaR0YwWVMxalBTSXhSRFExTXlJZ2VHeHBibXM2YUhKbFpqMGlJMDFLV0MwMk1DMVVSVmd0U1MweFJEUTFNeUl2UGp3dlp6NDhaeUJrWVhSaExXMXRiQzF1YjJSbFBTSnRhU0lnZEhKaGJuTm1iM0p0UFNKMGNtRnVjMnhoZEdVb016VXpNU3d3S1NJK1BIVnpaU0JrWVhSaExXTTlJakZFTkRVeUlpQjRiR2x1YXpwb2NtVm1QU0lqVFVwWUxUWXdMVlJGV0MxSkxURkVORFV5SWk4K1BDOW5QanhuSUdSaGRHRXRiVzFzTFc1dlpHVTlJbTFwSWlCMGNtRnVjMlp2Y20wOUluUnlZVzV6YkdGMFpTZ3pPVGszTERBcElqNDhkWE5sSUdSaGRHRXRZejBpTVVRME5VRWlJSGhzYVc1ck9taHlaV1k5SWlOTlNsZ3ROakF0VkVWWUxVa3RNVVEwTlVFaUx6NDhMMmMrUEdjZ1pHRjBZUzF0Yld3dGJtOWtaVDBpYldraUlIUnlZVzV6Wm05eWJUMGlkSEpoYm5Oc1lYUmxLRFE0TnpVc01Da2lQangxYzJVZ1pHRjBZUzFqUFNJeFJEUTBSU0lnZUd4cGJtczZhSEpsWmowaUkwMUtXQzAyTUMxVVJWZ3RTUzB4UkRRMFJTSXZQand2Wno0OFp5QmtZWFJoTFcxdGJDMXViMlJsUFNKdGFTSWdkSEpoYm5ObWIzSnRQU0owY21GdWMyeGhkR1VvTlRRd05Dd3dLU0krUEhWelpTQmtZWFJoTFdNOUlqRkVORFU1SWlCNGJHbHVhenBvY21WbVBTSWpUVXBZTFRZd0xWUkZXQzFKTFRGRU5EVTVJaTgrUEM5blBqeG5JR1JoZEdFdGJXMXNMVzV2WkdVOUltMXBJaUIwY21GdWMyWnZjbTA5SW5SeVlXNXpiR0YwWlNnMU56QXlMREFwSWo0OGRYTmxJR1JoZEdFdFl6MGlNVVEwTlRJaUlIaHNhVzVyT21oeVpXWTlJaU5OU2xndE5qQXRWRVZZTFVrdE1VUTBOVElpTHo0OEwyYytQR2NnWkdGMFlTMXRiV3d0Ym05a1pUMGliVzhpSUhSeVlXNXpabTl5YlQwaWRISmhibk5zWVhSbEtEWXhOamdzTUNraVBqeDFjMlVnWkdGMFlTMWpQU0l5T1NJZ2VHeHBibXM2YUhKbFpqMGlJMDFLV0MwMk1DMVVSVmd0VGkweU9TSXZQand2Wno0OEwyYytQQzluUGp4bklHUmhkR0V0Ylcxc0xXNXZaR1U5SW0xdklpQjBjbUZ1YzJadmNtMDlJblJ5WVc1emJHRjBaU2cxTlRZNUxqTXNNQ2tpUGp4MWMyVWdaR0YwWVMxalBTSXpSQ0lnZUd4cGJtczZhSEpsWmowaUkwMUtXQzAyTUMxVVJWZ3RUaTB6UkNJdlBqd3ZaejQ4WnlCa1lYUmhMVzF0YkMxdWIyUmxQU0p0Wm5KaFl5SWdkSEpoYm5ObWIzSnRQU0owY21GdWMyeGhkR1VvTmpZeU5TNHhMREFwSWo0OFp5QmtZWFJoTFcxdGJDMXViMlJsUFNKdGJpSWdkSEpoYm5ObWIzSnRQU0owY21GdWMyeGhkR1VvTVRRek9DNHpMRFkzTmlraVBqeDFjMlVnWkdGMFlTMWpQU0l6TVNJZ2VHeHBibXM2YUhKbFpqMGlJMDFLV0MwMk1DMVVSVmd0VGkwek1TSXZQand2Wno0OFp5QmtZWFJoTFcxdGJDMXViMlJsUFNKdGMzVmlJaUIwY21GdWMyWnZjbTA5SW5SeVlXNXpiR0YwWlNneU1qQXNMVFk0TmlraVBqeG5JR1JoZEdFdGJXMXNMVzV2WkdVOUltMXBJajQ4ZFhObElHUmhkR0V0WXowaU1VUTBOVUlpSUhoc2FXNXJPbWh5WldZOUlpTk5TbGd0TmpBdFZFVllMVWt0TVVRME5VSWlMejQ4TDJjK1BHY2daR0YwWVMxdGJXd3RibTlrWlQwaVZHVllRWFJ2YlNJZ2RISmhibk5tYjNKdFBTSjBjbUZ1YzJ4aGRHVW9Oak16TEMweE5UQXBJSE5qWVd4bEtEQXVOekEzS1NJZ1pHRjBZUzF0YW5ndGRHVjRZMnhoYzNNOUlrOVNSQ0krUEdjZ1pHRjBZUzF0Yld3dGJtOWtaVDBpYldraVBqeDFjMlVnWkdGMFlTMWpQU0l4UkRRMU15SWdlR3hwYm1zNmFISmxaajBpSTAxS1dDMDJNQzFVUlZndFNTMHhSRFExTXlJdlBqd3ZaejQ4WnlCa1lYUmhMVzF0YkMxdWIyUmxQU0p0YVNJZ2RISmhibk5tYjNKdFBTSjBjbUZ1YzJ4aGRHVW9OVFV3TERBcElqNDhkWE5sSUdSaGRHRXRZejBpTVVRME5USWlJSGhzYVc1ck9taHlaV1k5SWlOTlNsZ3ROakF0VkVWWUxVa3RNVVEwTlRJaUx6NDhMMmMrUEdjZ1pHRjBZUzF0Yld3dGJtOWtaVDBpYldraUlIUnlZVzV6Wm05eWJUMGlkSEpoYm5Oc1lYUmxLREV3TVRZc01Da2lQangxYzJVZ1pHRjBZUzFqUFNJeFJEUTFRU0lnZUd4cGJtczZhSEpsWmowaUkwMUtXQzAyTUMxVVJWZ3RTUzB4UkRRMVFTSXZQand2Wno0OFp5QmtZWFJoTFcxdGJDMXViMlJsUFNKdGFTSWdkSEpoYm5ObWIzSnRQU0owY21GdWMyeGhkR1VvTVRnNU5Dd3dLU0krUEhWelpTQmtZWFJoTFdNOUlqRkVORFJGSWlCNGJHbHVhenBvY21WbVBTSWpUVXBZTFRZd0xWUkZXQzFKTFRGRU5EUkZJaTgrUEM5blBqeG5JR1JoZEdFdGJXMXNMVzV2WkdVOUltMXBJaUIwY21GdWMyWnZjbTA5SW5SeVlXNXpiR0YwWlNneU5ESXpMREFwSWo0OGRYTmxJR1JoZEdFdFl6MGlNVVEwTlRraUlIaHNhVzVyT21oeVpXWTlJaU5OU2xndE5qQXRWRVZZTFVrdE1VUTBOVGtpTHo0OEwyYytQR2NnWkdGMFlTMXRiV3d0Ym05a1pUMGliV2tpSUhSeVlXNXpabTl5YlQwaWRISmhibk5zWVhSbEtESTNNakVzTUNraVBqeDFjMlVnWkdGMFlTMWpQU0l4UkRRMU1pSWdlR3hwYm1zNmFISmxaajBpSTAxS1dDMDJNQzFVUlZndFNTMHhSRFExTWlJdlBqd3ZaejQ4TDJjK1BDOW5Qanh5WldOMElIZHBaSFJvUFNJek1UTTJMalVpSUdobGFXZG9kRDBpTmpBaUlIZzlJakV5TUNJZ2VUMGlNakl3SWk4K1BDOW5QanhuSUdSaGRHRXRiVzFzTFc1dlpHVTlJbTExYm1SbGNtOTJaWElpSUhSeVlXNXpabTl5YlQwaWRISmhibk5zWVhSbEtERXdNVFk0TGpNc01Da2lQanhuSUdSaGRHRXRiVzFzTFc1dlpHVTlJbTF2SWlCMGNtRnVjMlp2Y20wOUluUnlZVzV6YkdGMFpTZ3pNVFl1TWl3d0tTSStQSFZ6WlNCa1lYUmhMV005SWpJeU1URWlJSGhzYVc1ck9taHlaV1k5SWlOTlNsZ3ROakF0VkVWWUxVeFBMVEl5TVRFaUx6NDhMMmMrUEdjZ1pHRjBZUzF0Yld3dGJtOWtaVDBpVkdWWVFYUnZiU0lnZEhKaGJuTm1iM0p0UFNKMGNtRnVjMnhoZEdVb05EWTBMalFzTFRFd09EY3VPU2tnYzJOaGJHVW9NQzQzTURjcElpQmtZWFJoTFcxcWVDMTBaWGhqYkdGemN6MGlUMUpFSWo0OFp5QmtZWFJoTFcxdGJDMXViMlJsUFNKdGFTSStQSFZ6WlNCa1lYUmhMV005SWpGRU5EVTJJaUI0YkdsdWF6cG9jbVZtUFNJalRVcFlMVFl3TFZSRldDMUpMVEZFTkRVMklpOCtQQzluUGp4bklHUmhkR0V0Ylcxc0xXNXZaR1U5SW0xdklpQjBjbUZ1YzJadmNtMDlJblJ5WVc1emJHRjBaU2d6TkRVc01Da2lQangxYzJVZ1pHRjBZUzFqUFNJelJDSWdlR3hwYm1zNmFISmxaajBpSTAxS1dDMDJNQzFVUlZndFRpMHpSQ0l2UGp3dlp6NDhaeUJrWVhSaExXMXRiQzF1YjJSbFBTSnRiaUlnZEhKaGJuTm1iM0p0UFNKMGNtRnVjMnhoZEdVb01URXlNeXd3S1NJK1BIVnpaU0JrWVhSaExXTTlJak14SWlCNGJHbHVhenBvY21WbVBTSWpUVXBZTFRZd0xWUkZXQzFPTFRNeElpOCtQQzluUGp3dlp6NDhaeUJrWVhSaExXMXRiQzF1YjJSbFBTSlVaVmhCZEc5dElpQjBjbUZ1YzJadmNtMDlJblJ5WVc1emJHRjBaU2d3TERFeU5qa3VOaWtnYzJOaGJHVW9NQzQzTURjcElpQmtZWFJoTFcxcWVDMTBaWGhqYkdGemN6MGlUMUpFSWo0OFp5QmtZWFJoTFcxdGJDMXViMlJsUFNKdGMzVmlJajQ4WnlCa1lYUmhMVzF0YkMxdWIyUmxQU0p0YVNJK1BIVnpaU0JrWVhSaExXTTlJakZFTkRWQ0lpQjRiR2x1YXpwb2NtVm1QU0lqVFVwWUxUWXdMVlJGV0MxSkxURkVORFZDSWk4K1BDOW5QanhuSUdSaGRHRXRiVzFzTFc1dlpHVTlJbFJsV0VGMGIyMGlJSFJ5WVc1elptOXliVDBpZEhKaGJuTnNZWFJsS0RZek15d3RNVFV3S1NCelkyRnNaU2d3TGpjd055a2lJR1JoZEdFdGJXcDRMWFJsZUdOc1lYTnpQU0pQVWtRaVBqeG5JR1JoZEdFdGJXMXNMVzV2WkdVOUltMXBJajQ4ZFhObElHUmhkR0V0WXowaU1VUTBOVE1pSUhoc2FXNXJPbWh5WldZOUlpTk5TbGd0TmpBdFZFVllMVWt0TVVRME5UTWlMejQ4TDJjK1BHY2daR0YwWVMxdGJXd3RibTlrWlQwaWJXa2lJSFJ5WVc1elptOXliVDBpZEhKaGJuTnNZWFJsS0RVMU1Dd3dLU0krUEhWelpTQmtZWFJoTFdNOUlqRkVORFV5SWlCNGJHbHVhenBvY21WbVBTSWpUVXBZTFRZd0xWUkZXQzFKTFRGRU5EVXlJaTgrUEM5blBqeG5JR1JoZEdFdGJXMXNMVzV2WkdVOUltMXBJaUIwY21GdWMyWnZjbTA5SW5SeVlXNXpiR0YwWlNneE1ERTJMREFwSWo0OGRYTmxJR1JoZEdFdFl6MGlNVVEwTlVFaUlIaHNhVzVyT21oeVpXWTlJaU5OU2xndE5qQXRWRVZZTFVrdE1VUTBOVUVpTHo0OEwyYytQR2NnWkdGMFlTMXRiV3d0Ym05a1pUMGliV2tpSUhSeVlXNXpabTl5YlQwaWRISmhibk5zWVhSbEtERTRPVFFzTUNraVBqeDFjMlVnWkdGMFlTMWpQU0l4UkRRMFJTSWdlR3hwYm1zNmFISmxaajBpSTAxS1dDMDJNQzFVUlZndFNTMHhSRFEwUlNJdlBqd3ZaejQ4WnlCa1lYUmhMVzF0YkMxdWIyUmxQU0p0YVNJZ2RISmhibk5tYjNKdFBTSjBjbUZ1YzJ4aGRHVW9NalF5TXl3d0tTSStQSFZ6WlNCa1lYUmhMV005SWpGRU5EVTVJaUI0YkdsdWF6cG9jbVZtUFNJalRVcFlMVFl3TFZSRldDMUpMVEZFTkRVNUlpOCtQQzluUGp4bklHUmhkR0V0Ylcxc0xXNXZaR1U5SW0xcElpQjBjbUZ1YzJadmNtMDlJblJ5WVc1emJHRjBaU2d5TnpJeExEQXBJajQ4ZFhObElHUmhkR0V0WXowaU1VUTBOVElpSUhoc2FXNXJPbWh5WldZOUlpTk5TbGd0TmpBdFZFVllMVWt0TVVRME5USWlMejQ4TDJjK1BDOW5Qand2Wno0OEwyYytQQzluUGp4bklHUmhkR0V0Ylcxc0xXNXZaR1U5SW0xemRXSWlJSFJ5WVc1elptOXliVDBpZEhKaGJuTnNZWFJsS0RFeU5ERXhMalFzTUNraVBqeG5JR1JoZEdFdGJXMXNMVzV2WkdVOUltMXBJajQ4ZFhObElHUmhkR0V0WXowaU1VUTBOalVpSUhoc2FXNXJPbWh5WldZOUlpTk5TbGd0TmpBdFZFVllMVWt0TVVRME5qVWlMejQ4TDJjK1BHY2daR0YwWVMxdGJXd3RibTlrWlQwaVZHVllRWFJ2YlNJZ2RISmhibk5tYjNKdFBTSjBjbUZ1YzJ4aGRHVW9OakExTEMweE56WXVOeWtnYzJOaGJHVW9NQzQzTURjcElpQmtZWFJoTFcxcWVDMTBaWGhqYkdGemN6MGlUMUpFSWo0OFp5QmtZWFJoTFcxdGJDMXViMlJsUFNKdGFTSStQSFZ6WlNCa1lYUmhMV005SWpGRU5EVTJJaUI0YkdsdWF6cG9jbVZtUFNJalRVcFlMVFl3TFZSRldDMUpMVEZFTkRVMklpOCtQQzluUGp4bklHUmhkR0V0Ylcxc0xXNXZaR1U5SW0xdklpQjBjbUZ1YzJadmNtMDlJblJ5WVc1emJHRjBaU2d6TkRVc01Da2lQangxYzJVZ1pHRjBZUzFqUFNJeU9DSWdlR3hwYm1zNmFISmxaajBpSTAxS1dDMDJNQzFVUlZndFRpMHlPQ0l2UGp3dlp6NDhaeUJrWVhSaExXMXRiQzF1YjJSbFBTSnRhU0lnZEhKaGJuTm1iM0p0UFNKMGNtRnVjMnhoZEdVb056TTBMREFwSWo0OGRYTmxJR1JoZEdFdFl6MGlNVVEwTXpVaUlIaHNhVzVyT21oeVpXWTlJaU5OU2xndE5qQXRWRVZZTFVrdE1VUTBNelVpTHo0OEwyYytQR2NnWkdGMFlTMXRiV3d0Ym05a1pUMGliV2tpSUhSeVlXNXpabTl5YlQwaWRISmhibk5zWVhSbEtERTBPVE1zTUNraVBqeDFjMlVnWkdGMFlTMWpQU0l4UkRRME1DSWdlR3hwYm1zNmFISmxaajBpSTAxS1dDMDJNQzFVUlZndFNTMHhSRFEwTUNJdlBqd3ZaejQ4WnlCa1lYUmhMVzF0YkMxdWIyUmxQU0p0YVNJZ2RISmhibk5tYjNKdFBTSjBjbUZ1YzJ4aGRHVW9NalUwTkN3d0tTSStQSFZ6WlNCa1lYUmhMV005SWpGRU5ETkRJaUI0YkdsdWF6cG9jbVZtUFNJalRVcFlMVFl3TFZSRldDMUpMVEZFTkRORElpOCtQQzluUGp4bklHUmhkR0V0Ylcxc0xXNXZaR1U5SWxSbFdFRjBiMjBpSUdSaGRHRXRiV3A0TFhSbGVHTnNZWE56UFNKUFVrUWlJSFJ5WVc1elptOXliVDBpZEhKaGJuTnNZWFJsS0RNd05EZ3NNQ2tpUGp4bklHUmhkR0V0Ylcxc0xXNXZaR1U5SW0xdklpQjBjbUZ1YzJadmNtMDlJblJ5WVc1emJHRjBaU2d3SUMwd0xqVXBJajQ4ZFhObElHUmhkR0V0WXowaU4wTWlJSGhzYVc1ck9taHlaV1k5SWlOTlNsZ3ROakF0VkVWWUxVNHROME1pTHo0OEwyYytQQzluUGp4bklHUmhkR0V0Ylcxc0xXNXZaR1U5SW0xcElpQjBjbUZ1YzJadmNtMDlJblJ5WVc1emJHRjBaU2d6TXpJMkxEQXBJajQ4ZFhObElHUmhkR0V0WXowaU1VUTBOVE1pSUhoc2FXNXJPbWh5WldZOUlpTk5TbGd0TmpBdFZFVllMVWt0TVVRME5UTWlMejQ4TDJjK1BHY2daR0YwWVMxdGJXd3RibTlrWlQwaWJXa2lJSFJ5WVc1elptOXliVDBpZEhKaGJuTnNZWFJsS0RNNE56WXNNQ2tpUGp4MWMyVWdaR0YwWVMxalBTSXhSRFExTWlJZ2VHeHBibXM2YUhKbFpqMGlJMDFLV0MwMk1DMVVSVmd0U1MweFJEUTFNaUl2UGp3dlp6NDhaeUJrWVhSaExXMXRiQzF1YjJSbFBTSnRhU0lnZEhKaGJuTm1iM0p0UFNKMGNtRnVjMnhoZEdVb05ETTBNaXd3S1NJK1BIVnpaU0JrWVhSaExXTTlJakZFTkRWQklpQjRiR2x1YXpwb2NtVm1QU0lqVFVwWUxUWXdMVlJGV0MxSkxURkVORFZCSWk4K1BDOW5QanhuSUdSaGRHRXRiVzFzTFc1dlpHVTlJbTFwSWlCMGNtRnVjMlp2Y20wOUluUnlZVzV6YkdGMFpTZzFNakl3TERBcElqNDhkWE5sSUdSaGRHRXRZejBpTVVRME5FVWlJSGhzYVc1ck9taHlaV1k5SWlOTlNsZ3ROakF0VkVWWUxVa3RNVVEwTkVVaUx6NDhMMmMrUEdjZ1pHRjBZUzF0Yld3dGJtOWtaVDBpYldraUlIUnlZVzV6Wm05eWJUMGlkSEpoYm5Oc1lYUmxLRFUzTkRrc01Da2lQangxYzJVZ1pHRjBZUzFqUFNJeFJEUTFPU0lnZUd4cGJtczZhSEpsWmowaUkwMUtXQzAyTUMxVVJWZ3RTUzB4UkRRMU9TSXZQand2Wno0OFp5QmtZWFJoTFcxdGJDMXViMlJsUFNKdGFTSWdkSEpoYm5ObWIzSnRQU0owY21GdWMyeGhkR1VvTmpBME55d3dLU0krUEhWelpTQmtZWFJoTFdNOUlqRkVORFV5SWlCNGJHbHVhenBvY21WbVBTSWpUVXBZTFRZd0xWUkZXQzFKTFRGRU5EVXlJaTgrUEM5blBqeG5JR1JoZEdFdGJXMXNMVzV2WkdVOUltMXZJaUIwY21GdWMyWnZjbTA5SW5SeVlXNXpiR0YwWlNnMk5URXpMREFwSWo0OGRYTmxJR1JoZEdFdFl6MGlNamtpSUhoc2FXNXJPbWh5WldZOUlpTk5TbGd0TmpBdFZFVllMVTR0TWpraUx6NDhMMmMrUEM5blBqd3ZaejQ4TDJjK1BDOW5Qand2YzNablBnPT0iLAoJIlJlYWxWaWV3U2l6ZUpzb24iIDogIntcImhlaWdodFwiOjEwMzUuNzE0MjYzOTE2MDE1NixcIndpZHRoXCI6NjMyMS40Mjg4MzMwMDc4MTI1fSIKfQo="/>
    </extobj>
    <extobj name="2384804F-3998-4D57-9195-F3826E402611-10">
      <extobjdata type="2384804F-3998-4D57-9195-F3826E402611" data="ewoJIkltZ1NldHRpbmdKc29uIiA6ICJ7XCJoZWlnaHRcIjozMi4xNDI4NTcxNDI4NTcxNCxcIndpZHRoXCI6Mjk3LjMyMTQyODU3MTQyODU2fSIsCgkiTGF0ZXgiIDogIlxcJSBzbW9rZXIgPSBcXGZyYWN7bl97c21va2VyfX17Tn0gXFx0aW1lczEwMFxcJSA9IDIwLjQ4XFwlIiwKCSJMYXRleEltZ0Jhc2U2NCIgOiAiUEhOMlp5QjRiV3h1Y3owaWFIUjBjRG92TDNkM2R5NTNNeTV2Y21jdk1qQXdNQzl6ZG1jaUlIZHBaSFJvUFNJek9DNHhOekZsZUNJZ2FHVnBaMmgwUFNJMExqQTRNV1Y0SWlCeWIyeGxQU0pwYldjaUlHWnZZM1Z6WVdKc1pUMGlabUZzYzJVaUlIWnBaWGRDYjNnOUlqQWdMVEV4TVRnZ01UWTROekV1T0NBeE9EQTBJaUI0Yld4dWN6cDRiR2x1YXowaWFIUjBjRG92TDNkM2R5NTNNeTV2Y21jdk1UazVPUzk0YkdsdWF5SWdZWEpwWVMxb2FXUmtaVzQ5SW5SeWRXVWlJSE4wZVd4bFBTSjJaWEowYVdOaGJDMWhiR2xuYmpvZ0xURXVOVFV5WlhnN0lHMWhlQzEzYVdSMGFEb2dPVGdsT3lJK1BHUmxabk0rUEhCaGRHZ2dhV1E5SWsxS1dDMHpMVlJGV0MxT0xUSTFJaUJrUFNKTk5EWTFJRFl3TlZFME1qZ2dOakExSURNNU5DQTJNVFJVTXpRd0lEWXpNbFF6TVRrZ05qUXhVVE16TWlBMk1EZ2dNek15SURVME9GRXpNeklnTkRVNElESTVNeUEwTUROVU1qQXlJRE0wTjFFeE5EVWdNelEzSURFd01TQTBNREpVTlRZZ05UUTRVVFUySURZek55QXhNREVnTmprelZESXdNaUEzTlRCUk1qUXhJRGMxTUNBeU56SWdOekU1VVRNMU9TQTJORElnTkRZMElEWTBNbEUxT0RBZ05qUXlJRFkxTUNBM016SlJOall5SURjME9DQTJOamdnTnpRNVVUWTNNQ0EzTlRBZ05qY3pJRGMxTUZFMk9ESWdOelV3SURZNE9DQTNORE5VTmpreklEY3lObEV4TnpnZ0xUUTNJREUzTUNBdE5USlJNVFkySUMwMU5pQXhOakFnTFRVMlVURTBOeUF0TlRZZ01UUXlJQzAwTlZFeE16Y2dMVE0ySURFME1pQXRNamRSTVRReklDMHlOQ0F6TmpNZ016QTBVVFEyT1NBME5qSWdOVEkxSURVME5sUTFPREVnTmpNd1VUVXlPQ0EyTURVZ05EWTFJRFl3TlZwTk1qQTNJRE00TlZFeU16VWdNemcxSURJMk15QTBNamRVTWpreUlEVTBPRkV5T1RJZ05qRTNJREkyTnlBMk5qUlVNakF3SURjeE1sRXhPVE1nTnpFeUlERTROaUEzTURsVU1UWTNJRFk1T0ZReE5EY2dOalk0VkRFek5DQTJNVFZSTVRNeUlEVTVOU0F4TXpJZ05UUTRWalV5TjFFeE16SWdORE0ySURFMk5TQTBNRE5STVRneklETTROU0F5TURNZ016ZzFTREl3TjFwTk5UQXdJREUwTmxFMU1EQWdNak0wSURVME5DQXlPVEJVTmpRM0lETTBOMUUyT1RrZ016UTNJRGN6TnlBeU9USlVOemMySURFME5sUTNNemNnTUZRMk5EWWdMVFUyVVRVNU1DQXROVFlnTlRRMUlEQlVOVEF3SURFME5scE5OalV4SUMweE9GRTJOemtnTFRFNElEY3dOeUF5TkZRM016WWdNVFEyVVRjek5pQXlNVFVnTnpFeElESTJNbFEyTkRRZ016QTVVVFl6TnlBek1Ea2dOak13SURNd05sUTJNVEVnTWprMVZEVTVNU0F5TmpWVU5UYzRJREl4TWxFMU56Y2dNakF3SURVM055QXhORFpXTVRJMFVUVTNOeUF0TVRnZ05qUTNJQzB4T0VnMk5URmFJaTgrUEhCaGRHZ2dhV1E5SWsxS1dDMHp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1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VJpSWdaRDBpVFRJeElESTROMUV5TWlBeU9UQWdNak1nTWprMVZESTRJRE14TjFRek9DQXpORGhVTlRNZ016Z3hWRGN6SURReE1WUTVPU0EwTXpOVU1UTXlJRFEwTWxFeE5qRWdORFF5SURFNE15QTBNekJVTWpFMElEUXdPRlF5TWpVZ016ZzRVVEl5TnlBek9ESWdNakk0SURNNE1sUXlNellnTXpnNVVUSTROQ0EwTkRFZ016UTNJRFEwTVVnek5UQlJNems0SURRME1TQTBNaklnTkRBd1VUUXpNQ0F6T0RFZ05ETXdJRE0yTTFFME16QWdNek16SURReE55QXpNVFZVTXpreElESTVNbFF6TmpZZ01qZzRVVE0wTmlBeU9EZ2dNek0wSURJNU9WUXpNaklnTXpJNFVUTXlNaUF6TnpZZ016YzRJRE01TWxFek5UWWdOREExSURNME1pQTBNRFZSTWpnMklEUXdOU0F5TXprZ016TXhVVEl5T1NBek1UVWdNakkwSURJNU9GUXhPVEFnTVRZMVVURTFOaUF5TlNBeE5URWdNVFpSTVRNNElDMHhNU0F4TURnZ0xURXhVVGsxSUMweE1TQTROeUF0TlZRM05pQTNWRGMwSURFM1VUYzBJRE13SURFeE5DQXhPRGxVTVRVMElETTJObEV4TlRRZ05EQTFJREV5T0NBME1EVlJNVEEzSURRd05TQTVNaUF6TnpkVU5qZ2dNekUyVkRVM0lESTRNRkUxTlNBeU56Z2dOREVnTWpjNFNESTNVVEl4SURJNE5DQXlNU0F5T0Rk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E1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10VkVWWUxVNHRSRGNpSUdROUlrMDJNekFnTWpsUk5qTXdJRGtnTmpBNUlEbFJOakEwSURrZ05UZzNJREkxVkRRNU15QXhNVGhNTXpnNUlESXlNa3d5T0RRZ01URTNVVEUzT0NBeE15QXhOelVnTVRGUk1UY3hJRGtnTVRZNElEbFJNVFl3SURrZ01UVTBJREUxVkRFME55QXlPVkV4TkRjZ016WWdNVFl4SURVeFZESTFOU0F4TkRaTU16VTVJREkxTUV3eU5UVWdNelUwVVRFM05DQTBNelVnTVRZeElEUTBPVlF4TkRjZ05EY3hVVEUwTnlBME9EQWdNVFV6SURRNE5WUXhOamdnTkRrd1VURTNNeUEwT1RBZ01UYzFJRFE0T1ZFeE56Z2dORGczSURJNE5DQXpPRE5NTXpnNUlESTNPRXcwT1RNZ016Z3lVVFUzTUNBME5Ua2dOVGczSURRM05WUTJNRGtnTkRreFVUWXpNQ0EwT1RFZ05qTXdJRFEzTVZFMk16QWdORFkwSURZeU1DQTBOVE5VTlRJeUlETTFOVXcwTVRnZ01qVXdURFV5TWlBeE5EVlJOakEySURZeElEWXhPQ0EwT0ZRMk16QWdNamxhSWk4K1BIQmhkR2dnYVdROUlrMUtXQzB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Hp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pMVlJGV0MxT0xUSkZJaUJrUFNKTk56Z2dOakJSTnpnZ09EUWdPVFVnTVRBeVZERXpPQ0F4TWpCUk1UWXlJREV5TUNBeE9EQWdNVEEwVkRFNU9TQTJNVkV4T1RrZ016WWdNVGd5SURFNFZERXpPU0F3VkRrMklERTNWRGM0SURZd1dpSXZQanh3WVhSb0lHbGtQU0pOU2xndE15MVVSVmd0VGkwek5DSWdaRDBpVFRRMk1pQXdVVFEwTkNBeklETXpNeUF6VVRJeE55QXpJREU1T1NBd1NERTVNRlkwTmtneU1qRlJNalF4SURRMklESTBPQ0EwTmxReU5qVWdORGhVTWpjNUlEVXpWREk0TmlBMk1WRXlPRGNnTmpNZ01qZzNJREV4TlZZeE5qVklNamhXTWpFeFRERTNPU0EwTkRKUk16TXlJRFkzTkNBek16UWdOamMxVVRNek5pQTJOemNnTXpVMUlEWTNOMGd6TnpOTU16YzVJRFkzTVZZeU1URklORGN4VmpFMk5VZ3pOemxXTVRFMFVUTTNPU0EzTXlBek56a2dOalpVTXpnMUlEVTBVVE01TXlBME55QTBORElnTkRaSU5EY3hWakJJTkRZeVdrMHlPVE1nTWpFeFZqVTBOVXczTkNBeU1USk1NVGd6SURJeE1VZ3lPVE5hSWk4K1BIQmhkR2dnYVdROUlrMUtXQzB6TFZSRldDMU9MVE00SWlCa1BTSk5OekFnTkRFM1ZEY3dJRFE1TkZReE1qUWdOakU0VkRJME9DQTJOalpSTXpFNUlEWTJOaUF6TnpRZ05qSTBWRFF5T1NBMU1UVlJOREk1SURRNE5TQTBNVGdnTkRVNVZETTVNaUEwTVRkVU16WXhJRE00T1ZRek16VWdNemN4VkRNeU5DQXpOak5NTXpNNElETTFORkV6TlRJZ016UTBJRE0yTmlBek16UlVNemd5SURNeU0xRTBOVGNnTWpZMElEUTFOeUF4TnpSUk5EVTNJRGsxSURNNU9TQXpOMVF5TkRrZ0xUSXlVVEUxT1NBdE1qSWdNVEF4SURJNVZEUXpJREUxTlZFME15QXlOak1nTVRjeUlETXpOVXd4TlRRZ016UTRVVEV6TXlBek5qRWdNVEkzSURNMk9GRTNNQ0EwTVRjZ056QWdORGswV2sweU9EWWdNemcyVERJNU1pQXpPVEJSTWprNElETTVOQ0F6TURFZ016azJWRE14TVNBME1ETlVNekl6SURReE0xUXpNelFnTkRJMVZETTBOU0EwTXpoVU16VTFJRFExTkZRek5qUWdORGN4VkRNMk9TQTBPVEZVTXpjeElEVXhNMUV6TnpFZ05UVTJJRE0wTWlBMU9EWlVNamMxSURZeU5GRXlOamdnTmpJMUlESTBNaUEyTWpWUk1qQXhJRFl5TlNBeE5qVWdOVGs1VkRFeU9DQTFNelJSTVRJNElEVXhNU0F4TkRFZ05Ea3lWREUyTnlBME5qTlVNakUzSURRek1WRXlNalFnTkRJMklESXlPQ0EwTWpSTU1qZzJJRE00TmxwTk1qVXdJREl4VVRNd09DQXlNU0F6TlRBZ05UVlVNemt5SURFek4xRXpPVElnTVRVMElETTROeUF4TmpsVU16YzFJREU1TkZRek5UTWdNakUyVkRNek1DQXlNelJVTXpBeElESTFNMVF5TnpRZ01qY3dVVEkyTUNBeU56a2dNalEwSURJNE9WUXlNVGdnTXpBMlRESXhNQ0F6TVRGUk1qQTBJRE14TVNBeE9ERWdNamswVkRFek15QXlNemxVTVRBM0lERTFOMUV4TURjZ09UZ2dNVFV3SURZd1ZESTFNQ0F5TVZvaUx6NDhMMlJsWm5NK1BHY2djM1J5YjJ0bFBTSmpkWEp5Wlc1MFEyOXNiM0lpSUdacGJHdzlJbU4xY25KbGJuUkRiMnh2Y2lJZ2MzUnliMnRsTFhkcFpIUm9QU0l3SWlCMGNtRnVjMlp2Y20wOUluTmpZV3hsS0RFc0xURXBJajQ4WnlCa1lYUmhMVzF0YkMxdWIyUmxQU0p0WVhSb0lqNDhaeUJrWVhSaExXMXRiQzF1YjJSbFBTSnRhU0krUEhWelpTQmtZWFJoTFdNOUlqSTFJaUI0YkdsdWF6cG9jbVZtUFNJalRVcFlMVE10VkVWWUxVNHRNalVpTHo0OEwyYytQR2NnWkdGMFlTMXRiV3d0Ym05a1pUMGliV2tpSUhSeVlXNXpabTl5YlQwaWRISmhibk5zWVhSbEtEZ3pNeXd3S1NJK1BIVnpaU0JrWVhSaExXTTlJakZFTkRZd0lpQjRiR2x1YXpwb2NtVm1QU0lqVFVwWUxUTXRWRVZZTFVrdE1VUTBOakFpTHo0OEwyYytQR2NnWkdGMFlTMXRiV3d0Ym05a1pUMGliV2tpSUhSeVlXNXpabTl5YlQwaWRISmhibk5zWVhSbEtERXpNRElzTUNraVBqeDFjMlVnWkdGMFlTMWpQU0l4UkRRMVFTSWdlR3hwYm1zNmFISmxaajBpSTAxS1dDMHpMVlJGV0MxSkxURkVORFZCSWk4K1BDOW5QanhuSUdSaGRHRXRiVzFzTFc1dlpHVTlJbTFwSWlCMGNtRnVjMlp2Y20wOUluUnlZVzV6YkdGMFpTZ3lNVGd3TERBcElqNDhkWE5sSUdSaGRHRXRZejBpTVVRME5VTWlJSGhzYVc1ck9taHlaV1k5SWlOTlNsZ3RNeTFVUlZndFNTMHhSRFExUXlJdlBqd3ZaejQ4WnlCa1lYUmhMVzF0YkMxdWIyUmxQU0p0YVNJZ2RISmhibk5tYjNKdFBTSjBjbUZ1YzJ4aGRHVW9NalkyTlN3d0tTSStQSFZ6WlNCa1lYUmhMV005SWpGRU5EVTRJaUI0YkdsdWF6cG9jbVZtUFNJalRVcFlMVE10VkVWWUxVa3RNVVEwTlRnaUx6NDhMMmMrUEdjZ1pHRjBZUzF0Yld3dGJtOWtaVDBpYldraUlIUnlZVzV6Wm05eWJUMGlkSEpoYm5Oc1lYUmxLRE14T0RZc01Da2lQangxYzJVZ1pHRjBZUzFqUFNJeFJEUTFNaUlnZUd4cGJtczZhSEpsWmowaUkwMUtXQzB6TFZSRldDMUpMVEZFTkRVeUlpOCtQQzluUGp4bklHUmhkR0V0Ylcxc0xXNXZaR1U5SW0xcElpQjBjbUZ1YzJadmNtMDlJblJ5WVc1emJHRjBaU2d6TmpVeUxEQXBJajQ4ZFhObElHUmhkR0V0WXowaU1VUTBOVVlpSUhoc2FXNXJPbWh5WldZOUlpTk5TbGd0TXkxVVJWZ3RTUzB4UkRRMVJpSXZQand2Wno0OFp5QmtZWFJoTFcxdGJDMXViMlJsUFNKdGJ5SWdkSEpoYm5ObWIzSnRQU0owY21GdWMyeGhkR1VvTkRNNE1DNDRMREFwSWo0OGRYTmxJR1JoZEdFdFl6MGlNMFFpSUhoc2FXNXJPbWh5WldZOUlpTk5TbGd0TXkxVVJWZ3RUaTB6UkNJdlBqd3ZaejQ4WnlCa1lYUmhMVzF0YkMxdWIyUmxQU0p0Wm5KaFl5SWdkSEpoYm5ObWIzSnRQU0owY21GdWMyeGhkR1VvTlRRek5pNDJMREFwSWo0OFp5QmtZWFJoTFcxdGJDMXViMlJsUFNKdGMzVmlJaUIwY21GdWMyWnZjbTA5SW5SeVlXNXpiR0YwWlNneU1qQXNOamMyS1NJK1BHY2daR0YwWVMxdGJXd3RibTlrWlQwaWJXa2lQangxYzJVZ1pHRjBZUzFqUFNJeFJEUTFRaUlnZUd4cGJtczZhSEpsWmowaUkwMUtXQzB6TFZSRldDMUpMVEZFTkRWQ0lpOCtQQzluUGp4bklHUmhkR0V0Ylcxc0xXNXZaR1U5SWxSbFdFRjBiMjBpSUhSeVlXNXpabTl5YlQwaWRISmhibk5zWVhSbEtEWXpNeXd0TVRVd0tTQnpZMkZzWlNnd0xqY3dOeWtpSUdSaGRHRXRiV3A0TFhSbGVHTnNZWE56UFNKUFVrUWlQanhuSUdSaGRHRXRiVzFzTFc1dlpHVTlJbTFwSWo0OGRYTmxJR1JoZEdFdFl6MGlNVVEwTmpBaUlIaHNhVzVyT21oeVpXWTlJaU5OU2xndE15MVVSVmd0U1MweFJEUTJNQ0l2UGp3dlp6NDhaeUJrWVhSaExXMXRiQzF1YjJSbFBTSnRhU0lnZEhKaGJuTm1iM0p0UFNKMGNtRnVjMnhoZEdVb05EWTVMREFwSWo0OGRYTmxJR1JoZEdFdFl6MGlNVVEwTlVFaUlIaHNhVzVyT21oeVpXWTlJaU5OU2xndE15MVVSVmd0U1MweFJEUTFRU0l2UGp3dlp6NDhaeUJrWVhSaExXMXRiQzF1YjJSbFBTSnRhU0lnZEhKaGJuTm1iM0p0UFNKMGNtRnVjMnhoZEdVb01UTTBOeXd3S1NJK1BIVnpaU0JrWVhSaExXTTlJakZFTkRWRElpQjRiR2x1YXpwb2NtVm1QU0lqVFVwWUxUTXRWRVZZTFVrdE1VUTBOVU1pTHo0OEwyYytQR2NnWkdGMFlTMXRiV3d0Ym05a1pUMGliV2tpSUhSeVlXNXpabTl5YlQwaWRISmhibk5zWVhSbEtERTRNeklzTUNraVBqeDFjMlVnWkdGMFlTMWpQU0l4UkRRMU9DSWdlR3hwYm1zNmFISmxaajBpSTAxS1dDMHpMVlJGV0MxSkxURkVORFU0SWk4K1BDOW5QanhuSUdSaGRHRXRiVzFzTFc1dlpHVTlJbTFwSWlCMGNtRnVjMlp2Y20wOUluUnlZVzV6YkdGMFpTZ3lNelV6TERBcElqNDhkWE5sSUdSaGRHRXRZejBpTVVRME5USWlJSGhzYVc1ck9taHlaV1k5SWlOTlNsZ3RNeTFVUlZndFNTMHhSRFExTWlJdlBqd3ZaejQ4WnlCa1lYUmhMVzF0YkMxdWIyUmxQU0p0YVNJZ2RISmhibk5tYjNKdFBTSjBjbUZ1YzJ4aGRHVW9Namd4T1N3d0tTSStQSFZ6WlNCa1lYUmhMV005SWpGRU5EVkdJaUI0YkdsdWF6cG9jbVZtUFNJalRVcFlMVE10VkVWWUxVa3RNVVEwTlVZaUx6NDhMMmMrUEM5blBqd3ZaejQ4WnlCa1lYUmhMVzF0YkMxdWIyUmxQU0p0YVNJZ2RISmhibk5tYjNKdFBTSjBjbUZ1YzJ4aGRHVW9NVEkzTXk0MkxDMDJPRFlwSWo0OGRYTmxJR1JoZEdFdFl6MGlNVVEwTkRFaUlIaHNhVzVyT21oeVpXWTlJaU5OU2xndE15MVVSVmd0U1MweFJEUTBNU0l2UGp3dlp6NDhjbVZqZENCM2FXUjBhRDBpTXpFNU5TNHlJaUJvWldsbmFIUTlJall3SWlCNFBTSXhNakFpSUhrOUlqSXlNQ0l2UGp3dlp6NDhaeUJrWVhSaExXMXRiQzF1YjJSbFBTSnRieUlnZEhKaGJuTm1iM0p0UFNKMGNtRnVjMnhoZEdVb09UQTVOQ3d3S1NJK1BIVnpaU0JrWVhSaExXTTlJa1EzSWlCNGJHbHVhenBvY21WbVBTSWpUVXBZTFRNdFZFVllMVTR0UkRjaUx6NDhMMmMrUEdjZ1pHRjBZUzF0Yld3dGJtOWtaVDBpYlc0aUlIUnlZVzV6Wm05eWJUMGlkSEpoYm5Oc1lYUmxLREV3TURrMExqSXNNQ2tpUGp4MWMyVWdaR0YwWVMxalBTSXpNU0lnZUd4cGJtczZhSEpsWmowaUkwMUtXQzB6TFZSRldDMU9MVE14SWk4K1BIVnpaU0JrWVhSaExXTTlJak13SWlCNGJHbHVhenBvY21WbVBTSWpUVXBZTFRNdFZFVllMVTR0TXpBaUlIUnlZVzV6Wm05eWJUMGlkSEpoYm5Oc1lYUmxLRFV3TUN3d0tTSXZQangxYzJVZ1pHRjBZUzFqUFNJek1DSWdlR3hwYm1zNmFISmxaajBpSTAxS1dDMHpMVlJGV0MxT0xUTXdJaUIwY21GdWMyWnZjbTA5SW5SeVlXNXpiR0YwWlNneE1EQXdMREFwSWk4K1BDOW5QanhuSUdSaGRHRXRiVzFzTFc1dlpHVTlJbTFwSWlCMGNtRnVjMlp2Y20wOUluUnlZVzV6YkdGMFpTZ3hNVFU1TkM0eUxEQXBJajQ4ZFhObElHUmhkR0V0WXowaU1qVWlJSGhzYVc1ck9taHlaV1k5SWlOTlNsZ3RNeTFVUlZndFRpMHlOU0l2UGp3dlp6NDhaeUJrWVhSaExXMXRiQzF1YjJSbFBTSnRieUlnZEhKaGJuTm1iM0p0UFNKMGNtRnVjMnhoZEdVb01USTNNRFVzTUNraVBqeDFjMlVnWkdGMFlTMWpQU0l6UkNJZ2VHeHBibXM2YUhKbFpqMGlJMDFLV0MwekxWUkZXQzFPTFRORUlpOCtQQzluUGp4bklHUmhkR0V0Ylcxc0xXNXZaR1U5SW0xdUlpQjBjbUZ1YzJadmNtMDlJblJ5WVc1emJHRjBaU2d4TXpjMk1DNDRMREFwSWo0OGRYTmxJR1JoZEdFdFl6MGlNeklpSUhoc2FXNXJPbWh5WldZOUlpTk5TbGd0TXkxVVJWZ3RUaTB6TWlJdlBqeDFjMlVnWkdGMFlTMWpQU0l6TUNJZ2VHeHBibXM2YUhKbFpqMGlJMDFLV0MwekxWUkZXQzFPTFRNd0lpQjBjbUZ1YzJadmNtMDlJblJ5WVc1emJHRjBaU2cxTURBc01Da2lMejQ4ZFhObElHUmhkR0V0WXowaU1rVWlJSGhzYVc1ck9taHlaV1k5SWlOTlNsZ3RNeTFVUlZndFRpMHlSU0lnZEhKaGJuTm1iM0p0UFNKMGNtRnVjMnhoZEdVb01UQXdNQ3d3S1NJdlBqeDFjMlVnWkdGMFlTMWpQU0l6TkNJZ2VHeHBibXM2YUhKbFpqMGlJMDFLV0MwekxWUkZXQzFPTFRNMElpQjBjbUZ1YzJadmNtMDlJblJ5WVc1emJHRjBaU2d4TWpjNExEQXBJaTgrUEhWelpTQmtZWFJoTFdNOUlqTTRJaUI0YkdsdWF6cG9jbVZtUFNJalRVcFlMVE10VkVWWUxVNHRNemdpSUhSeVlXNXpabTl5YlQwaWRISmhibk5zWVhSbEtERTNOemdzTUNraUx6NDhMMmMrUEdjZ1pHRjBZUzF0Yld3dGJtOWtaVDBpYldraUlIUnlZVzV6Wm05eWJUMGlkSEpoYm5Oc1lYUmxLREUyTURNNExqZ3NNQ2tpUGp4MWMyVWdaR0YwWVMxalBTSXlOU0lnZUd4cGJtczZhSEpsWmowaUkwMUtXQzB6TFZSRldDMU9MVEkxSWk4K1BDOW5Qand2Wno0OEwyYytQQzl6ZG1jKyIsCgkiUmVhbFZpZXdTaXplSnNvbiIgOiAie1wiaGVpZ2h0XCI6NjQyLjg1NzEzMTk1ODAwNzgsXCJ3aWR0aFwiOjU5NDYuNDI4ODMzMDA3ODEyNX0iCn0K"/>
    </extobj>
    <extobj name="2384804F-3998-4D57-9195-F3826E402611-11">
      <extobjdata type="2384804F-3998-4D57-9195-F3826E402611" data="ewoJIkltZ1NldHRpbmdKc29uIiA6ICJ7XCJoZWlnaHRcIjozMi4xNDI4NTcxNDI4NTcxNCxcIndpZHRoXCI6MzQ4LjIxNDI4NTcxNDI4NTY3fSIsCgkiTGF0ZXgiIDogIlxcJSBub25zbW9rZXIgPSBcXGZyYWN7bl97bm9uc21va2VyfX17Tn0gXFx0aW1lczEwMFxcJSA9IDc5LjUyXFwlIiwKCSJMYXRleEltZ0Jhc2U2NCIgOiAiUEhOMlp5QjRiV3h1Y3owaWFIUjBjRG92TDNkM2R5NTNNeTV2Y21jdk1qQXdNQzl6ZG1jaUlIZHBaSFJvUFNJME5DNDJOemxsZUNJZ2FHVnBaMmgwUFNJMExqQTRNV1Y0SWlCeWIyeGxQU0pwYldjaUlHWnZZM1Z6WVdKc1pUMGlabUZzYzJVaUlIWnBaWGRDYjNnOUlqQWdMVEV4TVRnZ01UazNORGd1TXlBeE9EQTBJaUI0Yld4dWN6cDRiR2x1YXowaWFIUjBjRG92TDNkM2R5NTNNeTV2Y21jdk1UazVPUzk0YkdsdWF5SWdZWEpwWVMxb2FXUmtaVzQ5SW5SeWRXVWlJSE4wZVd4bFBTSjJaWEowYVdOaGJDMWhiR2xuYmpvZ0xURXVOVFV5WlhnN0lHMWhlQzEzYVdSMGFEb2dPVGdsT3lJK1BHUmxabk0rUEhCaGRHZ2dhV1E5SWsxS1dDMHlOaTFVUlZndFRpMHlOU0lnWkQwaVRUUTJOU0EyTURWUk5ESTRJRFl3TlNBek9UUWdOakUwVkRNME1DQTJNekpVTXpFNUlEWTBNVkV6TXpJZ05qQTRJRE16TWlBMU5EaFJNek15SURRMU9DQXlPVE1nTkRBelZESXdNaUF6TkRkUk1UUTFJRE0wTnlBeE1ERWdOREF5VkRVMklEVTBPRkUxTmlBMk16Y2dNVEF4SURZNU0xUXlNRElnTnpVd1VUSTBNU0EzTlRBZ01qY3lJRGN4T1ZFek5Ua2dOalF5SURRMk5DQTJOREpSTlRnd0lEWTBNaUEyTlRBZ056TXlVVFkyTWlBM05EZ2dOalk0SURjME9WRTJOekFnTnpVd0lEWTNNeUEzTlRCUk5qZ3lJRGMxTUNBMk9EZ2dOelF6VkRZNU15QTNNalpSTVRjNElDMDBOeUF4TnpBZ0xUVXlVVEUyTmlBdE5UWWdNVFl3SUMwMU5sRXhORGNnTFRVMklERTBNaUF0TkRWUk1UTTNJQzB6TmlBeE5ESWdMVEkzVVRFME15QXRNalFnTXpZeklETXdORkUwTmprZ05EWXlJRFV5TlNBMU5EWlVOVGd4SURZek1GRTFNamdnTmpBMUlEUTJOU0EyTURWYVRUSXdOeUF6T0RWUk1qTTFJRE00TlNBeU5qTWdOREkzVkRJNU1pQTFORGhSTWpreUlEWXhOeUF5TmpjZ05qWTBWREl3TUNBM01USlJNVGt6SURjeE1pQXhPRFlnTnpBNVZERTJOeUEyT1RoVU1UUTNJRFkyT0ZReE16UWdOakUxVVRFek1pQTFPVFVnTVRNeUlEVTBPRlkxTWpkUk1UTXlJRFF6TmlBeE5qVWdOREF6VVRFNE15QXpPRFVnTWpBeklETTROVWd5TURkYVRUVXdNQ0F4TkRaUk5UQXdJREl6TkNBMU5EUWdNamt3VkRZME55QXpORGRSTmprNUlETTBOeUEzTXpjZ01qa3lWRGMzTmlBeE5EWlVOek0zSURCVU5qUTJJQzAxTmxFMU9UQWdMVFUySURVME5TQXdWRFV3TUNBeE5EWmFUVFkxTVNBdE1UaFJOamM1SUMweE9DQTNNRGNnTWpSVU56TTJJREUwTmxFM016WWdNakUxSURjeE1TQXlOakpVTmpRMElETXdPVkUyTXpjZ016QTVJRFl6TUNBek1EWlVOakV4SURJNU5WUTFPVEVnTWpZMVZEVTNPQ0F5TVRKUk5UYzNJREl3TUNBMU56Y2dNVFEyVmpFeU5GRTFOemNnTFRFNElEWTBOeUF0TVRoSU5qVXhXaUl2UGp4d1lYUm9JR2xrUFNKTlNsZ3RNal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U5p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B5Tm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EkyTFZSRldDMUpMVEZFTkRWQklpQmtQU0pOTWpFZ01qZzNVVEl5SURJNU15QXlOQ0F6TUROVU16WWdNelF4VkRVMklETTRPRlE0T0NBME1qVlVNVE15SURRME1sUXhOelVnTkRNMVZESXdOU0EwTVRkVU1qSXhJRE01TlZReU1qa2dNemMyVERJek1TQXpOamxSTWpNeElETTJOeUF5TXpJZ016WTNUREkwTXlBek56aFJNekF6SURRME1pQXpPRFFnTkRReVVUUXdNU0EwTkRJZ05ERTFJRFEwTUZRME5ERWdORE16VkRRMk1DQTBNak5VTkRjMUlEUXhNVlEwT0RVZ016azRWRFE1TXlBek9EVlVORGszSURNM00xUTFNREFnTXpZMFZEVXdNaUF6TlRkTU5URXdJRE0yTjFFMU56TWdORFF5SURZMU9TQTBOREpSTnpFeklEUTBNaUEzTkRZZ05ERTFWRGM0TUNBek16WlJOemd3SURJNE5TQTNORElnTVRjNFZEY3dOQ0ExTUZFM01EVWdNellnTnpBNUlETXhWRGN5TkNBeU5sRTNOVElnTWpZZ056YzJJRFUyVkRneE5TQXhNemhST0RFNElERTBPU0E0TWpFZ01UVXhWRGd6TnlBeE5UTlJPRFUzSURFMU15QTROVGNnTVRRMVVUZzFOeUF4TkRRZ09EVXpJREV6TUZFNE5EVWdNVEF4SURnek1TQTNNMVEzT0RVZ01UZFVOekUySUMweE1GRTJOamtnTFRFd0lEWTBPQ0F4TjFRMk1qY2dOek5STmpJM0lEa3lJRFkyTXlBeE9UTlVOekF3SURNME5WRTNNREFnTkRBMElEWTFOaUEwTURSSU5qVXhVVFUyTlNBME1EUWdOVEEySURNd00wdzBPVGtnTWpreFREUTJOaUF4TlRkUk5ETXpJREkySURReU9DQXhObEUwTVRVZ0xURXhJRE00TlNBdE1URlJNemN5SUMweE1TQXpOalFnTFRSVU16VXpJRGhVTXpVd0lERTRVVE0xTUNBeU9TQXpPRFFnTVRZeFREUXlNQ0F6TURkUk5ESXpJRE15TWlBME1qTWdNelExVVRReU15QTBNRFFnTXpjNUlEUXdORWd6TnpSUk1qZzRJRFF3TkNBeU1qa2dNekF6VERJeU1pQXlPVEZNTVRnNUlERTFOMUV4TlRZZ01qWWdNVFV4SURFMlVURXpPQ0F0TVRFZ01UQTRJQzB4TVZFNU5TQXRNVEVnT0RjZ0xUVlVOellnTjFRM05DQXhOMUUzTkNBek1DQXhNVElnTVRneFVURTFNU0F6TXpVZ01UVXhJRE0wTWxFeE5UUWdNelUzSURFMU5DQXpOamxSTVRVMElEUXdOU0F4TWprZ05EQTFVVEV3TnlBME1EVWdPVElnTXpjM1ZEWTVJRE14TmxRMU55QXlPREJSTlRVZ01qYzRJRFF4SURJM09FZ3lOMUV5TVNBeU9EUWdNakVnTWpnM1dpSXZQanh3WVhSb0lHbGtQU0pOU2xndE1qW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5TmkxVVJWZ3RTUzB4UkRRMU1pSWdaRDBpVFRNNUlERTJPRkV6T1NBeU1qVWdOVGdnTWpjeVZERXdOeUF6TlRCVU1UYzBJRFF3TWxReU5EUWdORE16VkRNd055QTBOREpJTXpFd1VUTTFOU0EwTkRJZ016ZzRJRFF5TUZRME1qRWdNelUxVVRReU1TQXlOalVnTXpFd0lESXpOMUV5TmpFZ01qSTBJREUzTmlBeU1qTlJNVE01SURJeU15QXhNemdnTWpJeFVURXpPQ0F5TVRrZ01UTXlJREU0TmxReE1qVWdNVEk0VVRFeU5TQTRNU0F4TkRZZ05UUlVNakE1SURJMlZETXdNaUEwTlZRek9UUWdNVEV4VVRRd015QXhNakVnTkRBMklERXlNVkUwTVRBZ01USXhJRFF4T1NBeE1USlVOREk1SURrNFZEUXlNQ0E0TWxRek9UQWdOVFZVTXpRMElESTBWREk0TVNBdE1WUXlNRFVnTFRFeFVURXlOaUF0TVRFZ09ETWdOREpVTXprZ01UWTRXazB6TnpNZ016VXpVVE0yTnlBME1EVWdNekExSURRd05WRXlOeklnTkRBMUlESTBOQ0F6T1RGVU1UazVJRE0xTjFReE56QWdNekUyVkRFMU5DQXlPREJVTVRRNUlESTJNVkV4TkRrZ01qWXdJREUyT1NBeU5qQlJNamd5SURJMk1DQXpNamNnTWpnMFZETTNNeUF6TlROYUlpOCtQSEJoZEdnZ2FXUTlJazFLV0MweU5p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lO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kyTFZSRldDMUpMVEZFTkRReElpQmtQU0pOTWpNMElEWXpOMUV5TXpFZ05qTTNJREl5TmlBMk16ZFJNakF4SURZek55QXhPVFlnTmpNNFZERTVNU0EyTkRsUk1Ua3hJRFkzTmlBeU1ESWdOamd5VVRJd05DQTJPRE1nTWprNUlEWTRNMUV6TnpZZ05qZ3pJRE00TnlBMk9ETlVOREF4SURZM04xRTJNVElnTVRneElEWXhOaUF4TmpoTU5qY3dJRE00TVZFM01qTWdOVGt5SURjeU15QTJNRFpSTnpJeklEWXpNeUEyTlRrZ05qTTNVVFl6TlNBMk16Y2dOak0xSURZME9GRTJNelVnTmpVd0lEWXpOeUEyTmpCUk5qUXhJRFkzTmlBMk5ETWdOamM1VkRZMU15QTJPRE5STmpVMklEWTRNeUEyT0RRZ05qZ3lWRGMyTnlBMk9EQlJPREUzSURZNE1DQTRORE1nTmpneFZEZzNNeUEyT0RKUk9EZzRJRFk0TWlBNE9EZ2dOamN5VVRnNE9DQTJOVEFnT0Rnd0lEWTBNbEU0TnpnZ05qTTNJRGcxT0NBMk16ZFJOemczSURZek15QTNOamtnTlRrM1REWXlNQ0EzVVRZeE9DQXdJRFU1T1NBd1VUVTROU0F3SURVNE1pQXlVVFUzT1NBMUlEUTFNeUF6TURWTU16STJJRFl3TkV3eU5qRWdNelEwVVRFNU5pQTRPQ0F4T1RZZ056bFJNakF4SURRMklESTJPQ0EwTmtneU56aFJNamcwSURReElESTROQ0F6T0ZReU9ESWdNVGxSTWpjNElEWWdNamN5SURCSU1qVTVVVEl5T0NBeUlERTFNU0F5VVRFeU15QXlJREV3TUNBeVZEWXpJREpVTkRZZ01WRXpNU0F4SURNeElERXdVVE14SURFMElETTBJREkyVkRNNUlEUXdVVFF4SURRMklEWXlJRFEyVVRFek1DQTBPU0F4TlRBZ09EVlJNVFUwSURreElESXlNU0F6TmpKTU1qZzVJRFl6TkZFeU9EY2dOak0xSURJek5DQTJNemRhSWk4K1BIQmhkR2dnYVdROUlrMUtXQzB5TmkxVVJWZ3RUaTFFTnlJZ1pEMGlUVFl6TUNBeU9WRTJNekFnT1NBMk1Ea2dPVkUyTURRZ09TQTFPRGNnTWpWVU5Ea3pJREV4T0V3ek9Ea2dNakl5VERJNE5DQXhNVGRSTVRjNElERXpJREUzTlNBeE1WRXhOekVnT1NBeE5qZ2dPVkV4TmpBZ09TQXhOVFFnTVRWVU1UUTNJREk1VVRFME55QXpOaUF4TmpFZ05URlVNalUxSURFME5rd3pOVGtnTWpVd1RESTFOU0F6TlRSUk1UYzBJRFF6TlNBeE5qRWdORFE1VkRFME55QTBOekZSTVRRM0lEUTRNQ0F4TlRNZ05EZzFWREUyT0NBME9UQlJNVGN6SURRNU1DQXhOelVnTkRnNVVURTNPQ0EwT0RjZ01qZzBJRE00TTB3ek9Ea2dNamM0VERRNU15QXpPREpSTlRjd0lEUTFPU0ExT0RjZ05EYzFWRFl3T1NBME9URlJOak13SURRNU1TQTJNekFnTkRjeFVUWXpNQ0EwTmpRZ05qSXdJRFExTTFRMU1qSWdNelUxVERReE9DQXlOVEJNTlRJeUlERTBOVkUyTURZZ05qRWdOakU0SURRNFZEWXpNQ0F5T1ZvaUx6NDhjR0YwYUNCcFpEMGlUVXBZTFRJMk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Eky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WpZdFZFVllMVTR0TXpjaUlHUTlJazAxTlNBME5UaFJOVFlnTkRZd0lEY3lJRFUyTjB3NE9DQTJOelJST0RnZ05qYzJJREV3T0NBMk56WklNVEk0VmpZM01sRXhNamdnTmpZeUlERTBNeUEyTlRWVU1UazFJRFkwTmxRek5qUWdOalEwU0RRNE5WWTJNRFZNTkRFM0lEVXhNbEUwTURnZ05UQXdJRE00TnlBME56SlVNell3SURRek5WUXpNemtnTkRBelZETXhPU0F6TmpkVU16QTFJRE16TUZReU9USWdNamcwVkRJNE5DQXlNekJVTWpjNElERTJNbFF5TnpVZ09EQlJNamMxSURZMklESTNOU0ExTWxReU56UWdNamhXTVRsUk1qY3dJRElnTWpVMUlDMHhNRlF5TWpFZ0xUSXlVVEl4TUNBdE1qSWdNakF3SUMweE9WUXhOemtnTUZReE5qZ2dOREJSTVRZNElERTVPQ0F5TmpVZ016WTRVVEk0TlNBME1EQWdNelE1SURRNE9Vd3pPVFVnTlRVeVNETXdNbEV4TWpnZ05UVXlJREV4T1NBMU5EWlJNVEV6SURVME15QXhNRGdnTlRJeVZEazRJRFEzT1V3NU5TQTBOVGhXTkRVMVNEVTFWalExT0ZvaUx6NDhjR0YwYUNCcFpEMGlUVXBZTFRJMkxWUkZXQzFPTFRNNUlpQmtQU0pOTXpVeUlESTROMUV6TURRZ01qRXhJREl6TWlBeU1URlJNVFUwSURJeE1TQXhNRFFnTWpjd1ZEUTBJRE01TmxFME1pQTBNVElnTkRJZ05ETTJWalEwTkZFME1pQTFNemNnTVRFeElEWXdObEV4TnpFZ05qWTJJREkwTXlBMk5qWlJNalExSURZMk5pQXlORGtnTmpZMlZESTFOeUEyTmpWSU1qWXhVVEkzTXlBMk5qVWdNamcySURZMk0xUXpNak1nTmpVeFZETTNNQ0EyTVRsVU5ERXpJRFUyTUZFME5UWWdORGN5SURRMU5pQXpNelJSTkRVMklERTVOQ0F6T1RZZ09UZFJNell4SURReElETXhNaUF4TUZReU1EZ2dMVEl5VVRFME55QXRNaklnTVRBNElEZFVOamdnT1ROVU1USXhJREUwT1ZFeE5ETWdNVFE1SURFMU9DQXhNelZVTVRjeklEazJVVEUzTXlBM09DQXhOalFnTmpWVU1UUTRJRFE1VkRFek5TQTBORXd4TXpFZ05ETlJNVE14SURReElERXpPQ0F6TjFReE5qUWdNamRVTWpBMklESXlTREl4TWxFeU56SWdNaklnTXpFeklEZzJVVE0xTWlBeE5ESWdNelV5SURJNE1GWXlPRGRhVFRJME5DQXlORGhSTWpreUlESTBPQ0F6TWpFZ01qazNWRE0xTVNBME16QlJNelV4SURVd09DQXpORE1nTlRReVVUTTBNU0ExTlRJZ016TTNJRFUyTWxRek1qTWdOVGc0VkRJNU15QTJNVFZVTWpRMklEWXlOVkV5TURnZ05qSTFJREU0TVNBMU9UaFJNVFl3SURVM05pQXhOVFFnTlRRMlZERTBOeUEwTkRGUk1UUTNJRE0xT0NBeE5USWdNekk1VkRFM01pQXlPREpSTVRrM0lESTBPQ0F5TkRRZ01qUTRXaUl2UGp4d1lYUm9JR2xrUFNKTlNsZ3RNall0VkVWWUxVNHRNa1VpSUdROUlrMDNPQ0EyTUZFM09DQTROQ0E1TlNBeE1ESlVNVE00SURFeU1GRXhOaklnTVRJd0lERTRNQ0F4TURSVU1UazVJRFl4VVRFNU9TQXpOaUF4T0RJZ01UaFVNVE01SURCVU9UWWdNVGRVTnpnZ05qQmFJaTgrUEhCaGRHZ2dhV1E5SWsxS1dDMHlOaTFVUlZndFRpMHpOU0lnWkQwaVRURTJOQ0F4TlRkUk1UWTBJREV6TXlBeE5EZ2dNVEUzVkRFd09TQXhNREZJTVRBeVVURTBPQ0F5TWlBeU1qUWdNakpSTWprMElESXlJRE15TmlBNE1sRXpORFVnTVRFMUlETTBOU0F5TVRCUk16UTFJRE14TXlBek1UZ2dNelE1VVRJNU1pQXpPRElnTWpZd0lETTRNa2d5TlRSUk1UYzJJRE00TWlBeE16WWdNekUwVVRFek1pQXpNRGNnTVRJNUlETXdObFF4TVRRZ016QTBVVGszSURNd05DQTVOU0F6TVRCUk9UTWdNekUwSURreklEUTROVlkyTVRSUk9UTWdOalkwSURrNElEWTJORkV4TURBZ05qWTJJREV3TWlBMk5qWlJNVEF6SURZMk5pQXhNak1nTmpVNFZERTNPQ0EyTkRKVU1qVXpJRFl6TkZFek1qUWdOak0wSURNNE9TQTJOakpSTXprM0lEWTJOaUEwTURJZ05qWTJVVFF4TUNBMk5qWWdOREV3SURZME9GWTJNelZSTXpJNElEVXpPQ0F5TURVZ05UTTRVVEUzTkNBMU16Z2dNVFE1SURVME5Fd3hNemtnTlRRMlZqTTNORkV4TlRnZ016ZzRJREUyT1NBek9UWlVNakExSURReE1sUXlOVFlnTkRJd1VUTXpOeUEwTWpBZ016a3pJRE0xTlZRME5Ea2dNakF4VVRRME9TQXhNRGtnTXpnMUlEUTBWREl5T1NBdE1qSlJNVFE0SUMweU1pQTVPU0F6TWxRMU1DQXhOVFJSTlRBZ01UYzRJRFl4SURFNU1sUTROQ0F5TVRCVU1UQTNJREl4TkZFeE16SWdNakUwSURFME9DQXhPVGRVTVRZMElERTFOMW9pTHo0OGNHRjBhQ0JwWkQwaVRVcFlMVEky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DOWtaV1p6UGp4bklITjBjbTlyWlQwaVkzVnljbVZ1ZEVOdmJHOXlJaUJtYVd4c1BTSmpkWEp5Wlc1MFEyOXNiM0lpSUhOMGNtOXJaUzEzYVdSMGFEMGlNQ0lnZEhKaGJuTm1iM0p0UFNKelkyRnNaU2d4TEMweEtTSStQR2NnWkdGMFlTMXRiV3d0Ym05a1pUMGliV0YwYUNJK1BHY2daR0YwWVMxdGJXd3RibTlrWlQwaWJXa2lQangxYzJVZ1pHRjBZUzFqUFNJeU5TSWdlR3hwYm1zNmFISmxaajBpSTAxS1dDMHlOaTFVUlZndFRpMHlOU0l2UGp3dlp6NDhaeUJrWVhSaExXMXRiQzF1YjJSbFBTSnRhU0lnZEhKaGJuTm1iM0p0UFNKMGNtRnVjMnhoZEdVb09ETXpMREFwSWo0OGRYTmxJR1JoZEdFdFl6MGlNVVEwTlVJaUlIaHNhVzVyT21oeVpXWTlJaU5OU2xndE1qWXRWRVZZTFVrdE1VUTBOVUlpTHo0OEwyYytQR2NnWkdGMFlTMXRiV3d0Ym05a1pUMGliV2tpSUhSeVlXNXpabTl5YlQwaWRISmhibk5zWVhSbEtERTBNek1zTUNraVBqeDFjMlVnWkdGMFlTMWpQU0l4UkRRMVF5SWdlR3hwYm1zNmFISmxaajBpSTAxS1dDMHlOaTFVUlZndFNTMHhSRFExUXlJdlBqd3ZaejQ4WnlCa1lYUmhMVzF0YkMxdWIyUmxQU0p0YVNJZ2RISmhibk5tYjNKdFBTSjBjbUZ1YzJ4aGRHVW9NVGt4T0N3d0tTSStQSFZ6WlNCa1lYUmhMV005SWpGRU5EVkNJaUI0YkdsdWF6cG9jbVZtUFNJalRVcFlMVEkyTFZSRldDMUpMVEZFTkRWQ0lpOCtQQzluUGp4bklHUmhkR0V0Ylcxc0xXNXZaR1U5SW0xcElpQjBjbUZ1YzJadmNtMDlJblJ5WVc1emJHRjBaU2d5TlRFNExEQXBJajQ4ZFhObElHUmhkR0V0WXowaU1VUTBOakFpSUhoc2FXNXJPbWh5WldZOUlpTk5TbGd0TWpZdFZFVllMVWt0TVVRME5qQWlMejQ4TDJjK1BHY2daR0YwWVMxdGJXd3RibTlrWlQwaWJXa2lJSFJ5WVc1elptOXliVDBpZEhKaGJuTnNZWFJsS0RJNU9EY3NNQ2tpUGp4MWMyVWdaR0YwWVMxalBTSXhSRFExUVNJZ2VHeHBibXM2YUhKbFpqMGlJMDFLV0MweU5pMVVSVmd0U1MweFJEUTFRU0l2UGp3dlp6NDhaeUJrWVhSaExXMXRiQzF1YjJSbFBTSnRhU0lnZEhKaGJuTm1iM0p0UFNKMGNtRnVjMnhoZEdVb016ZzJOU3d3S1NJK1BIVnpaU0JrWVhSaExXTTlJakZFTkRWRElpQjRiR2x1YXpwb2NtVm1QU0lqVFVwWUxUSTJMVlJGV0MxSkxURkVORFZESWk4K1BDOW5QanhuSUdSaGRHRXRiVzFzTFc1dlpHVTlJbTFwSWlCMGNtRnVjMlp2Y20wOUluUnlZVzV6YkdGMFpTZzBNelV3TERBcElqNDhkWE5sSUdSaGRHRXRZejBpTVVRME5UZ2lJSGhzYVc1ck9taHlaV1k5SWlOTlNsZ3RNall0VkVWWUxVa3RNVVEwTlRnaUx6NDhMMmMrUEdjZ1pHRjBZUzF0Yld3dGJtOWtaVDBpYldraUlIUnlZVzV6Wm05eWJUMGlkSEpoYm5Oc1lYUmxLRFE0TnpFc01Da2lQangxYzJVZ1pHRjBZUzFqUFNJeFJEUTFNaUlnZUd4cGJtczZhSEpsWmowaUkwMUtXQzB5TmkxVVJWZ3RTUzB4UkRRMU1pSXZQand2Wno0OFp5QmtZWFJoTFcxdGJDMXViMlJsUFNKdGFTSWdkSEpoYm5ObWIzSnRQU0owY21GdWMyeGhkR1VvTlRNek55d3dLU0krUEhWelpTQmtZWFJoTFdNOUlqRkVORFZHSWlCNGJHbHVhenBvY21WbVBTSWpUVXBZTFRJMkxWUkZXQzFKTFRGRU5EVkdJaTgrUEM5blBqeG5JR1JoZEdFdGJXMXNMVzV2WkdVOUltMXZJaUIwY21GdWMyWnZjbTA5SW5SeVlXNXpiR0YwWlNnMk1EWTFMamdzTUNraVBqeDFjMlVnWkdGMFlTMWpQU0l6UkNJZ2VHeHBibXM2YUhKbFpqMGlJMDFLV0MweU5pMVVSVmd0VGkwelJDSXZQand2Wno0OFp5QmtZWFJoTFcxdGJDMXViMlJsUFNKdFpuSmhZeUlnZEhKaGJuTm1iM0p0UFNKMGNtRnVjMnhoZEdVb056RXlNUzQyTERBcElqNDhaeUJrWVhSaExXMXRiQzF1YjJSbFBTSnRjM1ZpSWlCMGNtRnVjMlp2Y20wOUluUnlZVzV6YkdGMFpTZ3lNakFzTmpjMktTSStQR2NnWkdGMFlTMXRiV3d0Ym05a1pUMGliV2tpUGp4MWMyVWdaR0YwWVMxalBTSXhSRFExUWlJZ2VHeHBibXM2YUhKbFpqMGlJMDFLV0MweU5pMVVSVmd0U1MweFJEUTFRaUl2UGp3dlp6NDhaeUJrWVhSaExXMXRiQzF1YjJSbFBTSlVaVmhCZEc5dElpQjBjbUZ1YzJadmNtMDlJblJ5WVc1emJHRjBaU2cyTXpNc0xURTFNQ2tnYzJOaGJHVW9NQzQzTURjcElpQmtZWFJoTFcxcWVDMTBaWGhqYkdGemN6MGlUMUpFSWo0OFp5QmtZWFJoTFcxdGJDMXViMlJsUFNKdGFTSStQSFZ6WlNCa1lYUmhMV005SWpGRU5EVkNJaUI0YkdsdWF6cG9jbVZtUFNJalRVcFlMVEkyTFZSRldDMUpMVEZFTkRWQ0lpOCtQQzluUGp4bklHUmhkR0V0Ylcxc0xXNXZaR1U5SW0xcElpQjBjbUZ1YzJadmNtMDlJblJ5WVc1emJHRjBaU2cyTURBc01Da2lQangxYzJVZ1pHRjBZUzFqUFNJeFJEUTFReUlnZUd4cGJtczZhSEpsWmowaUkwMUtXQzB5TmkxVVJWZ3RTUzB4UkRRMVF5SXZQand2Wno0OFp5QmtZWFJoTFcxdGJDMXViMlJsUFNKdGFTSWdkSEpoYm5ObWIzSnRQU0owY21GdWMyeGhkR1VvTVRBNE5Td3dLU0krUEhWelpTQmtZWFJoTFdNOUlqRkVORFZDSWlCNGJHbHVhenBvY21WbVBTSWpUVXBZTFRJMkxWUkZXQzFKTFRGRU5EVkNJaTgrUEM5blBqeG5JR1JoZEdFdGJXMXNMVzV2WkdVOUltMXBJaUIwY21GdWMyWnZjbTA5SW5SeVlXNXpiR0YwWlNneE5qZzFMREFwSWo0OGRYTmxJR1JoZEdFdFl6MGlNVVEwTmpBaUlIaHNhVzVyT21oeVpXWTlJaU5OU2xndE1qWXRWRVZZTFVrdE1VUTBOakFpTHo0OEwyYytQR2NnWkdGMFlTMXRiV3d0Ym05a1pUMGliV2tpSUhSeVlXNXpabTl5YlQwaWRISmhibk5zWVhSbEtESXhOVFFzTUNraVBqeDFjMlVnWkdGMFlTMWpQU0l4UkRRMVFTSWdlR3hwYm1zNmFISmxaajBpSTAxS1dDMHlOaTFVUlZndFNTMHhSRFExUVNJdlBqd3ZaejQ4WnlCa1lYUmhMVzF0YkMxdWIyUmxQU0p0YVNJZ2RISmhibk5tYjNKdFBTSjBjbUZ1YzJ4aGRHVW9NekF6TWl3d0tTSStQSFZ6WlNCa1lYUmhMV005SWpGRU5EVkRJaUI0YkdsdWF6cG9jbVZtUFNJalRVcFlMVEkyTFZSRldDMUpMVEZFTkRWRElpOCtQQzluUGp4bklHUmhkR0V0Ylcxc0xXNXZaR1U5SW0xcElpQjBjbUZ1YzJadmNtMDlJblJ5WVc1emJHRjBaU2d6TlRFM0xEQXBJajQ4ZFhObElHUmhkR0V0WXowaU1VUTBOVGdpSUhoc2FXNXJPbWh5WldZOUlpTk5TbGd0TWpZdFZFVllMVWt0TVVRME5UZ2lMejQ4TDJjK1BHY2daR0YwWVMxdGJXd3RibTlrWlQwaWJXa2lJSFJ5WVc1elptOXliVDBpZEhKaGJuTnNZWFJsS0RRd016Z3NNQ2tpUGp4MWMyVWdaR0YwWVMxalBTSXhSRFExTWlJZ2VHeHBibXM2YUhKbFpqMGlJMDFLV0MweU5pMVVSVmd0U1MweFJEUTFNaUl2UGp3dlp6NDhaeUJrWVhSaExXMXRiQzF1YjJSbFBTSnRhU0lnZEhKaGJuTm1iM0p0UFNKMGNtRnVjMnhoZEdVb05EVXdOQ3d3S1NJK1BIVnpaU0JrWVhSaExXTTlJakZFTkRWR0lpQjRiR2x1YXpwb2NtVm1QU0lqVFVwWUxUSTJMVlJGV0MxSkxURkVORFZHSWk4K1BDOW5Qand2Wno0OEwyYytQR2NnWkdGMFlTMXRiV3d0Ym05a1pUMGliV2tpSUhSeVlXNXpabTl5YlQwaWRISmhibk5zWVhSbEtERTROamt1TkN3dE5qZzJLU0krUEhWelpTQmtZWFJoTFdNOUlqRkVORFF4SWlCNGJHbHVhenBvY21WbVBTSWpUVXBZTFRJMkxWUkZXQzFKTFRGRU5EUXhJaTgrUEM5blBqeHlaV04wSUhkcFpIUm9QU0kwTXpnMkxqY2lJR2hsYVdkb2REMGlOakFpSUhnOUlqRXlNQ0lnZVQwaU1qSXdJaTgrUEM5blBqeG5JR1JoZEdFdGJXMXNMVzV2WkdVOUltMXZJaUIwY21GdWMyWnZjbTA5SW5SeVlXNXpiR0YwWlNneE1UazNNQzQxTERBcElqNDhkWE5sSUdSaGRHRXRZejBpUkRjaUlIaHNhVzVyT21oeVpXWTlJaU5OU2xndE1qWXRWRVZZTFU0dFJEY2lMejQ4TDJjK1BHY2daR0YwWVMxdGJXd3RibTlrWlQwaWJXNGlJSFJ5WVc1elptOXliVDBpZEhKaGJuTnNZWFJsS0RFeU9UY3dMamNzTUNraVBqeDFjMlVnWkdGMFlTMWpQU0l6TVNJZ2VHeHBibXM2YUhKbFpqMGlJMDFLV0MweU5pMVVSVmd0VGkwek1TSXZQangxYzJVZ1pHRjBZUzFqUFNJek1DSWdlR3hwYm1zNmFISmxaajBpSTAxS1dDMHlOaTFVUlZndFRpMHpNQ0lnZEhKaGJuTm1iM0p0UFNKMGNtRnVjMnhoZEdVb05UQXdMREFwSWk4K1BIVnpaU0JrWVhSaExXTTlJak13SWlCNGJHbHVhenBvY21WbVBTSWpUVXBZTFRJMkxWUkZXQzFPTFRNd0lpQjBjbUZ1YzJadmNtMDlJblJ5WVc1emJHRjBaU2d4TURBd0xEQXBJaTgrUEM5blBqeG5JR1JoZEdFdGJXMXNMVzV2WkdVOUltMXBJaUIwY21GdWMyWnZjbTA5SW5SeVlXNXpiR0YwWlNneE5EUTNNQzQzTERBcElqNDhkWE5sSUdSaGRHRXRZejBpTWpVaUlIaHNhVzVyT21oeVpXWTlJaU5OU2xndE1qWXRWRVZZTFU0dE1qVWlMejQ4TDJjK1BHY2daR0YwWVMxdGJXd3RibTlrWlQwaWJXOGlJSFJ5WVc1elptOXliVDBpZEhKaGJuTnNZWFJsS0RFMU5UZ3hMalVzTUNraVBqeDFjMlVnWkdGMFlTMWpQU0l6UkNJZ2VHeHBibXM2YUhKbFpqMGlJMDFLV0MweU5pMVVSVmd0VGkwelJDSXZQand2Wno0OFp5QmtZWFJoTFcxdGJDMXViMlJsUFNKdGJpSWdkSEpoYm5ObWIzSnRQU0owY21GdWMyeGhkR1VvTVRZMk16Y3VNeXd3S1NJK1BIVnpaU0JrWVhSaExXTTlJak0zSWlCNGJHbHVhenBvY21WbVBTSWpUVXBZTFRJMkxWUkZXQzFPTFRNM0lpOCtQSFZ6WlNCa1lYUmhMV005SWpNNUlpQjRiR2x1YXpwb2NtVm1QU0lqVFVwWUxUSTJMVlJGV0MxT0xUTTVJaUIwY21GdWMyWnZjbTA5SW5SeVlXNXpiR0YwWlNnMU1EQXNNQ2tpTHo0OGRYTmxJR1JoZEdFdFl6MGlNa1VpSUhoc2FXNXJPbWh5WldZOUlpTk5TbGd0TWpZdFZFVllMVTR0TWtVaUlIUnlZVzV6Wm05eWJUMGlkSEpoYm5Oc1lYUmxLREV3TURBc01Da2lMejQ4ZFhObElHUmhkR0V0WXowaU16VWlJSGhzYVc1ck9taHlaV1k5SWlOTlNsZ3RNall0VkVWWUxVNHRNelVpSUhSeVlXNXpabTl5YlQwaWRISmhibk5zWVhSbEtERXlOemdzTUNraUx6NDhkWE5sSUdSaGRHRXRZejBpTXpJaUlIaHNhVzVyT21oeVpXWTlJaU5OU2xndE1qWXRWRVZZTFU0dE16SWlJSFJ5WVc1elptOXliVDBpZEhKaGJuTnNZWFJsS0RFM056Z3NNQ2tpTHo0OEwyYytQR2NnWkdGMFlTMXRiV3d0Ym05a1pUMGliV2tpSUhSeVlXNXpabTl5YlQwaWRISmhibk5zWVhSbEtERTRPVEUxTGpNc01Da2lQangxYzJVZ1pHRjBZUzFqUFNJeU5TSWdlR3hwYm1zNmFISmxaajBpSTAxS1dDMHlOaTFVUlZndFRpMHlOU0l2UGp3dlp6NDhMMmMrUEM5blBqd3ZjM1puUGc9PSIsCgkiUmVhbFZpZXdTaXplSnNvbiIgOiAie1wiaGVpZ2h0XCI6NjQyLjg1NzEzMTk1ODAwNzgsXCJ3aWR0aFwiOjY5NjQuMjg1ODg4NjcxODc1fSIKfQo="/>
    </extobj>
    <extobj name="2384804F-3998-4D57-9195-F3826E402611-12">
      <extobjdata type="2384804F-3998-4D57-9195-F3826E402611" data="ewoJIkltZ1NldHRpbmdKc29uIiA6ICJ7XCJoZWlnaHRcIjo0Mi44NTcxNDI4NTcxNDI4NTQsXCJ3aWR0aFwiOjM1Ni4yNDk5OTk5OTk5OTk5NH0iLAoJIkxhdGV4IiA6ICJQKG1hbGUgfCBzbW9rZXIpID0gXFxmcmFje1AobWFsZSBcXGNhcCBzbW9rZXIpfXtQKHNtb2tlcil9ID0gMC41OCIsCgkiTGF0ZXhJbWdCYXNlNjQiIDogIlBITjJaeUI0Yld4dWN6MGlhSFIwY0RvdkwzZDNkeTUzTXk1dmNtY3ZNakF3TUM5emRtY2lJSGRwWkhSb1BTSTBOUzQzTXpSbGVDSWdhR1ZwWjJoMFBTSTFMalEzTldWNElpQnliMnhsUFNKcGJXY2lJR1p2WTNWellXSnNaVDBpWm1Gc2MyVWlJSFpwWlhkQ2IzZzlJakFnTFRFME5qQWdNakF5TVRRdU5pQXlOREl3SWlCNGJXeHVjenA0YkdsdWF6MGlhSFIwY0RvdkwzZDNkeTUzTXk1dmNtY3ZNVGs1T1M5NGJHbHVheUlnWVhKcFlTMW9hV1JrWlc0OUluUnlkV1VpSUhOMGVXeGxQU0oyWlhKMGFXTmhiQzFoYkdsbmJqb2dMVEl1TVRjeVpYZzdJRzFoZUMxM2FXUjBhRG9nT1RnbE95SStQR1JsWm5NK1BIQmhkR2dnYVdROUlrMUtXQzA1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t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NU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PUz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DV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Gt0VkVWWUxVNHROME1pSUdROUlrMHhNemtnTFRJME9VZ3hNemRSTVRJMUlDMHlORGtnTVRFNUlDMHlNelZXTWpVeFRERXlNQ0EzTXpkUk1UTXdJRGMxTUNBeE16a2dOelV3VVRFMU1pQTNOVEFnTVRVNUlEY3pOVll0TWpNMVVURTFNU0F0TWpRNUlERTBNU0F0TWpRNVNERXpPVm9pTHo0OGNHRjBhQ0JwWkQwaVRVcFlMVGt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VMVlJGV0MxSkxURkVORFZESWlCa1BTSk5NakF4SUMweE1WRXhNallnTFRFeElEZ3dJRE00VkRNMElERTFObEV6TkNBeU1qRWdOalFnTWpjNVZERTBOaUF6T0RCUk1qSXlJRFEwTVNBek1ERWdORFF4VVRNek15QTBOREVnTXpReElEUTBNRkV6TlRRZ05ETTNJRE0yTnlBME16TlVOREF5SURReE4xUTBNemdnTXpnM1ZEUTJOQ0F6TXpoVU5EYzJJREkyT0ZFME56WWdNVFl4SURNNU1DQTNOVlF5TURFZ0xURXhXazB4TWpFZ01USXdVVEV5TVNBM01DQXhORGNnTkRoVU1qQTJJREkyVVRJMU1DQXlOaUF5T0RrZ05UaFVNelV4SURFME1sRXpOakFnTVRZeklETTNOQ0F5TVRaVU16ZzRJRE13T0ZFek9EZ2dNelV5SURNM01DQXpOelZSTXpRMklEUXdOU0F6TURZZ05EQTFVVEkwTXlBME1EVWdNVGsxSURNME4xRXhOVGdnTXpBeklERTBNQ0F5TXpCVU1USXhJREV5TUZvaUx6NDhjR0YwYUNCcFpEMGlUVXBZTFRrdFZFVllMVWt0TVVRME5UZ2lJR1E5SWsweE1qRWdOalEzVVRFeU1TQTJOVGNnTVRJMUlEWTNNRlF4TXpjZ05qZ3pVVEV6T0NBMk9ETWdNakE1SURZNE9GUXlPRElnTmprMFVUSTVOQ0EyT1RRZ01qazBJRFk0TmxFeU9UUWdOamM1SURJME5DQTBOemRSTVRrMElESTNPU0F4T1RRZ01qY3lVVEl4TXlBeU9ESWdNakl6SURJNU1WRXlORGNnTXpBNUlESTVNaUF6TlRSVU16WXlJRFF4TlZFME1ESWdORFF5SURRek9DQTBOREpSTkRZNElEUTBNaUEwT0RVZ05ESXpWRFV3TXlBek5qbFJOVEF6SURNME5DQTBPVFlnTXpJM1ZEUTNOeUF6TURKVU5EVTJJREk1TVZRME16Z2dNamc0VVRReE9DQXlPRGdnTkRBMklESTVPVlF6T1RRZ016STRVVE01TkNBek5UTWdOREV3SURNMk9WUTBORElnTXprd1REUTFPQ0F6T1ROUk5EUTJJRFF3TlNBME16UWdOREExU0RRek1GRXpPVGdnTkRBeUlETTJOeUF6T0RCVU1qazBJRE14TmxReU1qZ2dNalUxVVRJek1DQXlOVFFnTWpReklESTFNbFF5TmpjZ01qUTJWREk1TXlBeU16aFVNekl3SURJeU5GUXpORElnTWpBMlZETTFPU0F4T0RCVU16WTFJREUwTjFFek5qVWdNVE13SURNMk1DQXhNRFpVTXpVMElEWTJVVE0xTkNBeU5pQXpPREVnTWpaUk5ESTVJREkySURRMU9TQXhORFZSTkRZeElERTFNeUEwTnprZ01UVXpTRFE0TTFFME9Ua2dNVFV6SURRNU9TQXhORFJSTkRrNUlERXpPU0EwT1RZZ01UTXdVVFExTlNBdE1URWdNemM0SUMweE1WRXpNek1nTFRFeElETXdOU0F4TlZReU56Y2dPVEJSTWpjM0lERXdPQ0F5T0RBZ01USXhWREk0TXlBeE5EVlJNamd6SURFMk55QXlOamtnTVRnelZESXpOQ0F5TURaVU1qQXdJREl4TjFReE9ESWdNakl3U0RFNE1GRXhOamdnTVRjNElERTFPU0F4TXpsVU1UUTFJRGd4VkRFek5pQTBORlF4TWprZ01qQlVNVEl5SURkVU1URXhJQzB5VVRrNElDMHhNU0E0TXlBdE1URlJOallnTFRFeElEVTNJQzB4VkRRNElERTJVVFE0SURJMklEZzFJREUzTmxReE5UZ2dORGN4VERFNU5TQTJNVFpSTVRrMklEWXlPU0F4T0RnZ05qTXlWREUwT1NBMk16ZElNVFEwVVRFek5DQTJNemNnTVRNeElEWXpOMVF4TWpRZ05qUXdWREV5TVNBMk5EZGFJaTgrUEhCaGRHZ2dhV1E5SWsxS1dDMDV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Gt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1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1MxVVJWZ3RUaTB5TWpJNUlpQmtQU0pOT0RnZ0xUSXhWRGMxSUMweU1WUTFOU0F0TjFZeU1EQlJOVFVnTWpNeElEVTFJREk0TUZFMU5pQTBNVFFnTmpBZ05ESTRVVFl4SURRek1DQTJNU0EwTXpGUk56Y2dOVEF3SURFMU1pQTFORGxVTXpNeUlEVTVPRkUwTkRNZ05UazRJRFV5TWlBMU5EUlVOakV3SURRd05WRTJNVEVnTXprNUlEWXhNU0F4T1RSV0xUZFJOakEwSUMweU1pQTFPVEVnTFRJeVVUVTRNaUF0TWpJZ05UY3lJQzA1VERVM01DQTBNRFZSTlRZeklEUXpNeUExTlRZZ05EUTVWRFV5T1NBME9EVlJORGs0SURVeE9TQTBORFVnTlRNNFZETXpOQ0ExTlRoUk1qVXhJRFUxT0NBeE56a2dOVEU0VkRrMklEUXdNVkU1TlNBek9UWWdPVFVnTVRrelZpMDNVVGc0SUMweU1TQTNOU0F0TWpGYUlpOCtQSEJoZEdnZ2FXUTlJazFLV0MwNU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TMVVSVmd0VGkweVJTSWdaRDBpVFRjNElEWXdVVGM0SURnMElEazFJREV3TWxReE16Z2dNVEl3VVRFMk1pQXhNakFnTVRnd0lERXdORlF4T1RrZ05qRlJNVGs1SURNMklERTRNaUF4T0ZReE16a2dNRlE1TmlBeE4xUTNPQ0EyTUZvaUx6NDhjR0YwYUNCcFpEMGlUVXBZTFRr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NUxWUkZXQzFPTFRNNElpQmtQU0pOTnpBZ05ERTNWRGN3SURRNU5GUXhNalFnTmpFNFZESTBPQ0EyTmpaUk16RTVJRFkyTmlBek56UWdOakkwVkRReU9TQTFNVFZSTkRJNUlEUTROU0EwTVRnZ05EVTVWRE01TWlBME1UZFVNell4SURNNE9WUXpNelVnTXpjeFZETXlOQ0F6TmpOTU16TTRJRE0xTkZFek5USWdNelEwSURNMk5pQXpNelJVTXpneUlETXlNMUUwTlRjZ01qWTBJRFExTnlBeE56UlJORFUzSURrMUlETTVPU0F6TjFReU5Ea2dMVEl5VVRFMU9TQXRNaklnTVRBeElESTVWRFF6SURFMU5WRTBNeUF5TmpNZ01UY3lJRE16TlV3eE5UUWdNelE0VVRFek15QXpOakVnTVRJM0lETTJPRkUzTUNBME1UY2dOekFnTkRrMFdrMHlPRFlnTXpnMlRESTVNaUF6T1RCUk1qazRJRE01TkNBek1ERWdNemsyVkRNeE1TQTBNRE5VTXpJeklEUXhNMVF6TXpRZ05ESTFWRE0wTlNBME16aFVNelUxSURRMU5GUXpOalFnTkRjeFZETTJPU0EwT1RGVU16Y3hJRFV4TTFFek56RWdOVFUySURNME1pQTFPRFpVTWpjMUlEWXlORkV5TmpnZ05qSTFJREkwTWlBMk1qVlJNakF4SURZeU5TQXhOalVnTlRrNVZERXlPQ0ExTXpSUk1USTRJRFV4TVNBeE5ERWdORGt5VkRFMk55QTBOak5VTWpFM0lEUXpNVkV5TWpRZ05ESTJJREl5T0NBME1qUk1NamcySURNNE5scE5NalV3SURJeFVUTXdPQ0F5TVNBek5UQWdOVFZVTXpreUlERXpOMUV6T1RJZ01UVTBJRE00TnlBeE5qbFVNemMxSURFNU5GUXpOVE1nTWpFMlZETXpNQ0F5TXpSVU16QXhJREkxTTFReU56UWdNamN3VVRJMk1DQXlOemtnTWpRMElESTRPVlF5TVRnZ016QTJUREl4TUNBek1URlJNakEwSURNeE1TQXhPREVnTWprMFZERXpNeUF5TXpsVU1UQTNJREUxTjFFeE1EY2dPVGdnTVRVd0lEWXdWREkxTUNBeU1W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eklpQjRiR2x1YXpwb2NtVm1QU0lqVFVwWUxUa3RWRVZZTFVrdE1VUTBORE1pTHo0OEwyYytQR2NnWkdGMFlTMXRiV3d0Ym05a1pUMGliVzhpSUhSeVlXNXpabTl5YlQwaWRISmhibk5zWVhSbEtEYzFNU3d3S1NJK1BIVnpaU0JrWVhSaExXTTlJakk0SWlCNGJHbHVhenBvY21WbVBTSWpUVXBZTFRrdFZFVllMVTR0TWpnaUx6NDhMMmMrUEdjZ1pHRjBZUzF0Yld3dGJtOWtaVDBpYldraUlIUnlZVzV6Wm05eWJUMGlkSEpoYm5Oc1lYUmxLREV4TkRBc01Da2lQangxYzJVZ1pHRjBZUzFqUFNJeFJEUTFRU0lnZUd4cGJtczZhSEpsWmowaUkwMUtXQzA1TFZSRldDMUpMVEZFTkRWQklpOCtQQzluUGp4bklHUmhkR0V0Ylcxc0xXNXZaR1U5SW0xcElpQjBjbUZ1YzJadmNtMDlJblJ5WVc1emJHRjBaU2d5TURFNExEQXBJajQ4ZFhObElHUmhkR0V0WXowaU1VUTBORVVpSUhoc2FXNXJPbWh5WldZOUlpTk5TbGd0T1MxVVJWZ3RTUzB4UkRRMFJTSXZQand2Wno0OFp5QmtZWFJoTFcxdGJDMXViMlJsUFNKdGFTSWdkSEpoYm5ObWIzSnRQU0owY21GdWMyeGhkR1VvTWpVME55d3dLU0krUEhWelpTQmtZWFJoTFdNOUlqRkVORFU1SWlCNGJHbHVhenBvY21WbVBTSWpUVXBZTFRrdFZFVllMVWt0TVVRME5Ua2lMejQ4TDJjK1BHY2daR0YwWVMxdGJXd3RibTlrWlQwaWJXa2lJSFJ5WVc1elptOXliVDBpZEhKaGJuTnNZWFJsS0RJNE5EVXNNQ2tpUGp4MWMyVWdaR0YwWVMxalBTSXhSRFExTWlJZ2VHeHBibXM2YUhKbFpqMGlJMDFLV0MwNUxWUkZXQzFKTFRGRU5EVXlJaTgrUEM5blBqeG5JR1JoZEdFdGJXMXNMVzV2WkdVOUlsUmxXRUYwYjIwaUlHUmhkR0V0YldwNExYUmxlR05zWVhOelBTSlBVa1FpSUhSeVlXNXpabTl5YlQwaWRISmhibk5zWVhSbEtETXpNVEVzTUNraVBqeG5JR1JoZEdFdGJXMXNMVzV2WkdVOUltMXZJaUIwY21GdWMyWnZjbTA5SW5SeVlXNXpiR0YwWlNnd0lDMHdMalVwSWo0OGRYTmxJR1JoZEdFdFl6MGlOME1pSUhoc2FXNXJPbWh5WldZOUlpTk5TbGd0T1MxVVJWZ3RUaTAzUXlJdlBqd3ZaejQ4TDJjK1BHY2daR0YwWVMxdGJXd3RibTlrWlQwaWJXa2lJSFJ5WVc1elptOXliVDBpZEhKaGJuTnNZWFJsS0RNMU9Ea3NNQ2tpUGp4MWMyVWdaR0YwWVMxalBTSXhSRFEyTUNJZ2VHeHBibXM2YUhKbFpqMGlJMDFLV0MwNUxWUkZXQzFKTFRGRU5EWXdJaTgrUEM5blBqeG5JR1JoZEdFdGJXMXNMVzV2WkdVOUltMXBJaUIwY21GdWMyWnZjbTA5SW5SeVlXNXpiR0YwWlNnME1EVTRMREFwSWo0OGRYTmxJR1JoZEdFdFl6MGlNVVEwTlVFaUlIaHNhVzVyT21oeVpXWTlJaU5OU2xndE9TMVVSVmd0U1MweFJEUTFRU0l2UGp3dlp6NDhaeUJrWVhSaExXMXRiQzF1YjJSbFBTSnRhU0lnZEhKaGJuTm1iM0p0UFNKMGNtRnVjMnhoZEdVb05Ea3pOaXd3S1NJK1BIVnpaU0JrWVhSaExXTTlJakZFTkRWRElpQjRiR2x1YXpwb2NtVm1QU0lqVFVwWUxUa3RWRVZZTFVrdE1VUTBOVU1pTHo0OEwyYytQR2NnWkdGMFlTMXRiV3d0Ym05a1pUMGliV2tpSUhSeVlXNXpabTl5YlQwaWRISmhibk5zWVhSbEtEVTBNakVzTUNraVBqeDFjMlVnWkdGMFlTMWpQU0l4UkRRMU9DSWdlR3hwYm1zNmFISmxaajBpSTAxS1dDMDVMVlJGV0MxSkxURkVORFU0SWk4K1BDOW5QanhuSUdSaGRHRXRiVzFzTFc1dlpHVTlJbTFwSWlCMGNtRnVjMlp2Y20wOUluUnlZVzV6YkdGMFpTZzFPVFF5TERBcElqNDhkWE5sSUdSaGRHRXRZejBpTVVRME5USWlJSGhzYVc1ck9taHlaV1k5SWlOTlNsZ3RPUzFVUlZndFNTMHhSRFExTWlJdlBqd3ZaejQ4WnlCa1lYUmhMVzF0YkMxdWIyUmxQU0p0YVNJZ2RISmhibk5tYjNKdFBTSjBjbUZ1YzJ4aGRHVW9OalF3T0N3d0tTSStQSFZ6WlNCa1lYUmhMV005SWpGRU5EVkdJaUI0YkdsdWF6cG9jbVZtUFNJalRVcFlMVGt0VkVWWUxVa3RNVVEwTlVZaUx6NDhMMmMrUEdjZ1pHRjBZUzF0Yld3dGJtOWtaVDBpYlc4aUlIUnlZVzV6Wm05eWJUMGlkSEpoYm5Oc1lYUmxLRFk0TlRrc01Da2lQangxYzJVZ1pHRjBZUzFqUFNJeU9TSWdlR3hwYm1zNmFISmxaajBpSTAxS1dDMDVMVlJGV0MxT0xUSTVJaTgrUEM5blBqeG5JR1JoZEdFdGJXMXNMVzV2WkdVOUltMXZJaUIwY21GdWMyWnZjbTA5SW5SeVlXNXpiR0YwWlNnM05USTFMamdzTUNraVBqeDFjMlVnWkdGMFlTMWpQU0l6UkNJZ2VHeHBibXM2YUhKbFpqMGlJMDFLV0MwNUxWUkZXQzFPTFRORUlpOCtQQzluUGp4bklHUmhkR0V0Ylcxc0xXNXZaR1U5SW0xbWNtRmpJaUIwY21GdWMyWnZjbTA5SW5SeVlXNXpiR0YwWlNnNE5UZ3hMallzTUNraVBqeG5JR1JoZEdFdGJXMXNMVzV2WkdVOUltMXliM2NpSUhSeVlXNXpabTl5YlQwaWRISmhibk5zWVhSbEtESXlNQ3czTVRBcElqNDhaeUJrWVhSaExXMXRiQzF1YjJSbFBTSnRhU0krUEhWelpTQmtZWFJoTFdNOUlqRkVORFF6SWlCNGJHbHVhenBvY21WbVBTSWpUVXBZTFRrdFZFVllMVWt0TVVRME5ETWlMejQ4TDJjK1BHY2daR0YwWVMxdGJXd3RibTlrWlQwaWJXOGlJSFJ5WVc1elptOXliVDBpZEhKaGJuTnNZWFJsS0RjMU1Td3dLU0krUEhWelpTQmtZWFJoTFdNOUlqSTRJaUI0YkdsdWF6cG9jbVZtUFNJalRVcFlMVGt0VkVWWUxVNHRNamdpTHo0OEwyYytQR2NnWkdGMFlTMXRiV3d0Ym05a1pUMGliV2tpSUhSeVlXNXpabTl5YlQwaWRISmhibk5zWVhSbEtERXhOREFzTUNraVBqeDFjMlVnWkdGMFlTMWpQU0l4UkRRMVFTSWdlR3hwYm1zNmFISmxaajBpSTAxS1dDMDVMVlJGV0MxSkxURkVORFZCSWk4K1BDOW5QanhuSUdSaGRHRXRiVzFzTFc1dlpHVTlJbTFwSWlCMGNtRnVjMlp2Y20wOUluUnlZVzV6YkdGMFpTZ3lNREU0TERBcElqNDhkWE5sSUdSaGRHRXRZejBpTVVRME5FVWlJSGhzYVc1ck9taHlaV1k5SWlOTlNsZ3RPUzFVUlZndFNTMHhSRFEwUlNJdlBqd3ZaejQ4WnlCa1lYUmhMVzF0YkMxdWIyUmxQU0p0YVNJZ2RISmhibk5tYjNKdFBTSjBjbUZ1YzJ4aGRHVW9NalUwTnl3d0tTSStQSFZ6WlNCa1lYUmhMV005SWpGRU5EVTVJaUI0YkdsdWF6cG9jbVZtUFNJalRVcFlMVGt0VkVWWUxVa3RNVVEwTlRraUx6NDhMMmMrUEdjZ1pHRjBZUzF0Yld3dGJtOWtaVDBpYldraUlIUnlZVzV6Wm05eWJUMGlkSEpoYm5Oc1lYUmxLREk0TkRVc01Da2lQangxYzJVZ1pHRjBZUzFqUFNJeFJEUTFNaUlnZUd4cGJtczZhSEpsWmowaUkwMUtXQzA1TFZSRldDMUpMVEZFTkRVeUlpOCtQQzluUGp4bklHUmhkR0V0Ylcxc0xXNXZaR1U5SW0xdklpQjBjbUZ1YzJadmNtMDlJblJ5WVc1emJHRjBaU2d6TlRNekxqSXNNQ2tpUGp4MWMyVWdaR0YwWVMxalBTSXlNakk1SWlCNGJHbHVhenBvY21WbVBTSWpUVXBZTFRrdFZFVllMVTR0TWpJeU9TSXZQand2Wno0OFp5QmtZWFJoTFcxdGJDMXViMlJsUFNKdGFTSWdkSEpoYm5ObWIzSnRQU0owY21GdWMyeGhkR1VvTkRReU1pNDBMREFwSWo0OGRYTmxJR1JoZEdFdFl6MGlNVVEwTmpBaUlIaHNhVzVyT21oeVpXWTlJaU5OU2xndE9TMVVSVmd0U1MweFJEUTJNQ0l2UGp3dlp6NDhaeUJrWVhSaExXMXRiQzF1YjJSbFBTSnRhU0lnZEhKaGJuTm1iM0p0UFNKMGNtRnVjMnhoZEdVb05EZzVNUzQwTERBcElqNDhkWE5sSUdSaGRHRXRZejBpTVVRME5VRWlJSGhzYVc1ck9taHlaV1k5SWlOTlNsZ3RPUzFVUlZndFNTMHhSRFExUVNJdlBqd3ZaejQ4WnlCa1lYUmhMVzF0YkMxdWIyUmxQU0p0YVNJZ2RISmhibk5tYjNKdFBTSjBjbUZ1YzJ4aGRHVW9OVGMyT1M0MExEQXBJajQ4ZFhObElHUmhkR0V0WXowaU1VUTBOVU1pSUhoc2FXNXJPbWh5WldZOUlpTk5TbGd0T1MxVVJWZ3RTUzB4UkRRMVF5SXZQand2Wno0OFp5QmtZWFJoTFcxdGJDMXViMlJsUFNKdGFTSWdkSEpoYm5ObWIzSnRQU0owY21GdWMyeGhkR1VvTmpJMU5DNDBMREFwSWo0OGRYTmxJR1JoZEdFdFl6MGlNVVEwTlRnaUlIaHNhVzVyT21oeVpXWTlJaU5OU2xndE9TMVVSVmd0U1MweFJEUTFPQ0l2UGp3dlp6NDhaeUJrWVhSaExXMXRiQzF1YjJSbFBTSnRhU0lnZEhKaGJuTm1iM0p0UFNKMGNtRnVjMnhoZEdVb05qYzNOUzQwTERBcElqNDhkWE5sSUdSaGRHRXRZejBpTVVRME5USWlJSGhzYVc1ck9taHlaV1k5SWlOTlNsZ3RPUzFVUlZndFNTMHhSRFExTWlJdlBqd3ZaejQ4WnlCa1lYUmhMVzF0YkMxdWIyUmxQU0p0YVNJZ2RISmhibk5tYjNKdFBTSjBjbUZ1YzJ4aGRHVW9OekkwTVM0MExEQXBJajQ4ZFhObElHUmhkR0V0WXowaU1VUTBOVVlpSUhoc2FXNXJPbWh5WldZOUlpTk5TbGd0T1MxVVJWZ3RTUzB4UkRRMVJpSXZQand2Wno0OFp5QmtZWFJoTFcxdGJDMXViMlJsUFNKdGJ5SWdkSEpoYm5ObWIzSnRQU0owY21GdWMyeGhkR1VvTnpZNU1pNDBMREFwSWo0OGRYTmxJR1JoZEdFdFl6MGlNamtpSUhoc2FXNXJPbWh5WldZOUlpTk5TbGd0T1MxVVJWZ3RUaTB5T1NJdlBqd3ZaejQ4TDJjK1BHY2daR0YwWVMxdGJXd3RibTlrWlQwaWJYSnZkeUlnZEhKaGJuTm1iM0p0UFNKMGNtRnVjMnhoZEdVb01UZzJNUzR5TEMwM01UQXBJajQ4WnlCa1lYUmhMVzF0YkMxdWIyUmxQU0p0YVNJK1BIVnpaU0JrWVhSaExXTTlJakZFTkRReklpQjRiR2x1YXpwb2NtVm1QU0lqVFVwWUxUa3RWRVZZTFVrdE1VUTBORE1pTHo0OEwyYytQR2NnWkdGMFlTMXRiV3d0Ym05a1pUMGliVzhpSUhSeVlXNXpabTl5YlQwaWRISmhibk5zWVhSbEtEYzFNU3d3S1NJK1BIVnpaU0JrWVhSaExXTTlJakk0SWlCNGJHbHVhenBvY21WbVBTSWpUVXBZTFRrdFZFVllMVTR0TWpnaUx6NDhMMmMrUEdjZ1pHRjBZUzF0Yld3dGJtOWtaVDBpYldraUlIUnlZVzV6Wm05eWJUMGlkSEpoYm5Oc1lYUmxLREV4TkRBc01Da2lQangxYzJVZ1pHRjBZUzFqUFNJeFJEUTJNQ0lnZUd4cGJtczZhSEpsWmowaUkwMUtXQzA1TFZSRldDMUpMVEZFTkRZd0lpOCtQQzluUGp4bklHUmhkR0V0Ylcxc0xXNXZaR1U5SW0xcElpQjBjbUZ1YzJadmNtMDlJblJ5WVc1emJHRjBaU2d4TmpBNUxEQXBJajQ4ZFhObElHUmhkR0V0WXowaU1VUTBOVUVpSUhoc2FXNXJPbWh5WldZOUlpTk5TbGd0T1MxVVJWZ3RTUzB4UkRRMVFTSXZQand2Wno0OFp5QmtZWFJoTFcxdGJDMXViMlJsUFNKdGFTSWdkSEpoYm5ObWIzSnRQU0owY21GdWMyeGhkR1VvTWpRNE55d3dLU0krUEhWelpTQmtZWFJoTFdNOUlqRkVORFZESWlCNGJHbHVhenBvY21WbVBTSWpUVXBZTFRrdFZFVllMVWt0TVVRME5VTWlMejQ4TDJjK1BHY2daR0YwWVMxdGJXd3RibTlrWlQwaWJXa2lJSFJ5WVc1elptOXliVDBpZEhKaGJuTnNZWFJsS0RJNU56SXNNQ2tpUGp4MWMyVWdaR0YwWVMxalBTSXhSRFExT0NJZ2VHeHBibXM2YUhKbFpqMGlJMDFLV0MwNUxWUkZXQzFKTFRGRU5EVTRJaTgrUEM5blBqeG5JR1JoZEdFdGJXMXNMVzV2WkdVOUltMXBJaUIwY21GdWMyWnZjbTA5SW5SeVlXNXpiR0YwWlNnek5Ea3pMREFwSWo0OGRYTmxJR1JoZEdFdFl6MGlNVVEwTlRJaUlIaHNhVzVyT21oeVpXWTlJaU5OU2xndE9TMVVSVmd0U1MweFJEUTFNaUl2UGp3dlp6NDhaeUJrWVhSaExXMXRiQzF1YjJSbFBTSnRhU0lnZEhKaGJuTm1iM0p0UFNKMGNtRnVjMnhoZEdVb016azFPU3d3S1NJK1BIVnpaU0JrWVhSaExXTTlJakZFTkRWR0lpQjRiR2x1YXpwb2NtVm1QU0lqVFVwWUxUa3RWRVZZTFVrdE1VUTBOVVlpTHo0OEwyYytQR2NnWkdGMFlTMXRiV3d0Ym05a1pUMGliVzhpSUhSeVlXNXpabTl5YlQwaWRISmhibk5zWVhSbEtEUTBNVEFzTUNraVBqeDFjMlVnWkdGMFlTMWpQU0l5T1NJZ2VHeHBibXM2YUhKbFpqMGlJMDFLV0MwNUxWUkZXQzFPTFRJNUlpOCtQQzluUGp3dlp6NDhjbVZqZENCM2FXUjBhRDBpT0RJNE1TNDBJaUJvWldsbmFIUTlJall3SWlCNFBTSXhNakFpSUhrOUlqSXlNQ0l2UGp3dlp6NDhaeUJrWVhSaExXMXRiQzF1YjJSbFBTSnRieUlnZEhKaGJuTm1iM0p0UFNKMGNtRnVjMnhoZEdVb01UY3pPREF1T0N3d0tTSStQSFZ6WlNCa1lYUmhMV005SWpORUlpQjRiR2x1YXpwb2NtVm1QU0lqVFVwWUxUa3RWRVZZTFU0dE0wUWlMejQ4TDJjK1BHY2daR0YwWVMxdGJXd3RibTlrWlQwaWJXNGlJSFJ5WVc1elptOXliVDBpZEhKaGJuTnNZWFJsS0RFNE5ETTJMallzTUNraVBqeDFjMlVnWkdGMFlTMWpQU0l6TUNJZ2VHeHBibXM2YUhKbFpqMGlJMDFLV0MwNUxWUkZXQzFPTFRNd0lpOCtQSFZ6WlNCa1lYUmhMV005SWpKRklpQjRiR2x1YXpwb2NtVm1QU0lqVFVwWUxUa3RWRVZZTFU0dE1rVWlJSFJ5WVc1elptOXliVDBpZEhKaGJuTnNZWFJsS0RVd01Dd3dLU0l2UGp4MWMyVWdaR0YwWVMxalBTSXpOU0lnZUd4cGJtczZhSEpsWmowaUkwMUtXQzA1TFZSRldDMU9MVE0xSWlCMGNtRnVjMlp2Y20wOUluUnlZVzV6YkdGMFpTZzNOemdzTUNraUx6NDhkWE5sSUdSaGRHRXRZejBpTXpnaUlIaHNhVzVyT21oeVpXWTlJaU5OU2xndE9TMVVSVmd0VGkwek9DSWdkSEpoYm5ObWIzSnRQU0owY21GdWMyeGhkR1VvTVRJM09Dd3dLU0l2UGp3dlp6NDhMMmMrUEM5blBqd3ZjM1puUGc9PSIsCgkiUmVhbFZpZXdTaXplSnNvbiIgOiAie1wiaGVpZ2h0XCI6ODU3LjE0Mjg2ODA0MTk5MjIsXCJ3aWR0aFwiOjcxMjV9Igp9Cg=="/>
    </extobj>
    <extobj name="2384804F-3998-4D57-9195-F3826E402611-13">
      <extobjdata type="2384804F-3998-4D57-9195-F3826E402611" data="ewoJIkltZ1NldHRpbmdKc29uIiA6ICJ7XCJoZWlnaHRcIjo0Mi44NTcxNDI4NTcxNDI4NTQsXCJ3aWR0aFwiOjM1Ni4yNDk5OTk5OTk5OTk5NH0iLAoJIkxhdGV4IiA6ICJQKG1hbGUgfCBzbW9rZXIpID0gXFxmcmFje1AobWFsZSBcXGNhcCBzbW9rZXIpfXtQKHNtb2tlcil9ID0gMC40MiIsCgkiTGF0ZXhJbWdCYXNlNjQiIDogIlBITjJaeUI0Yld4dWN6MGlhSFIwY0RvdkwzZDNkeTUzTXk1dmNtY3ZNakF3TUM5emRtY2lJSGRwWkhSb1BTSTBOUzQzTXpSbGVDSWdhR1ZwWjJoMFBTSTFMalEzTldWNElpQnliMnhsUFNKcGJXY2lJR1p2WTNWellXSnNaVDBpWm1Gc2MyVWlJSFpwWlhkQ2IzZzlJakFnTFRFME5qQWdNakF5TVRRdU5pQXlOREl3SWlCNGJXeHVjenA0YkdsdWF6MGlhSFIwY0RvdkwzZDNkeTUzTXk1dmNtY3ZNVGs1T1M5NGJHbHVheUlnWVhKcFlTMW9hV1JrWlc0OUluUnlkV1VpSUhOMGVXeGxQU0oyWlhKMGFXTmhiQzFoYkdsbmJqb2dMVEl1TVRjeVpYZzdJRzFoZUMxM2FXUjBhRG9nT1RnbE95SStQR1JsWm5NK1BIQmhkR2dnYVdROUlrMUtXQzAz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M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OeTFVUlZndFNTMHhSRFExT1NJZ1pEMGlUVEV4TnlBMU9WRXhNVGNnTWpZZ01UUXlJREkyVVRFM09TQXlOaUF5TURVZ01UTXhVVEl4TVNBeE5URWdNakUxSURFMU1sRXlNVGNnTVRVeklESXlOU0F4TlROSU1qSTVVVEl6T0NBeE5UTWdNalF4SURFMU0xUXlORFlnTVRVeFZESTBPQ0F4TkRSUk1qUTNJREV6T0NBeU5EVWdNVEk0VkRJek5DQTVNRlF5TVRRZ05ETlVNVGd6SURaVU1UTTNJQzB4TVZFeE1ERWdMVEV4SURjd0lERXhWRE00SURnMVVUTTRJRGszSURNNUlERXdNa3d4TURRZ016WXdVVEUyTnlBMk1UVWdNVFkzSURZeU0xRXhOamNnTmpJMklERTJOaUEyTWpoVU1UWXlJRFl6TWxReE5UY2dOak0wVkRFME9TQTJNelZVTVRReElEWXpObFF4TXpJZ05qTTNWREV5TWlBMk16ZFJNVEV5SURZek55QXhNRGtnTmpNM1ZERXdNU0EyTXpoVU9UVWdOalF4VkRrMElEWTBOMUU1TkNBMk5Ea2dPVFlnTmpZeFVURXdNU0EyT0RBZ01UQTNJRFk0TWxReE56a2dOamc0VVRFNU5DQTJPRGtnTWpFeklEWTVNRlF5TkRNZ05qa3pWREkxTkNBMk9UUlJNalkySURZNU5DQXlOallnTmpnMlVUSTJOaUEyTnpVZ01Ua3pJRE00TmxReE1UZ2dPRE5STVRFNElEZ3hJREV4T0NBM05WUXhNVGNnTmpWV05UbGFJaTgrUEhCaGRHZ2dhV1E5SWsxS1dDMDN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GN0VkVWWUxVNHROME1pSUdROUlrMHhNemtnTFRJME9VZ3hNemRSTVRJMUlDMHlORGtnTVRFNUlDMHlNelZXTWpVeFRERXlNQ0EzTXpkUk1UTXdJRGMxTUNBeE16a2dOelV3VVRFMU1pQTNOVEFnTVRVNUlEY3pOVll0TWpNMVVURTFNU0F0TWpRNUlERTBNU0F0TWpRNVNERXpPVm9pTHo0OGNHRjBhQ0JwWkQwaVRVcFlMVGN0VkVWWUxVa3RNVVEwTmpBaUlHUTlJazB4TXpFZ01qZzVVVEV6TVNBek1qRWdNVFEzSURNMU5GUXlNRE1nTkRFMVZETXdNQ0EwTkRKUk16WXlJRFEwTWlBek9UQWdOREUxVkRReE9TQXpOVFZSTkRFNUlETXlNeUEwTURJZ016QTRWRE0yTkNBeU9USlJNelV4SURJNU1pQXpOREFnTXpBd1ZETXlPQ0F6TWpaUk16STRJRE0wTWlBek16Y2dNelUwVkRNMU5DQXpOekpVTXpZM0lETTNPRkV6TmpnZ016YzRJRE0yT0NBek56bFJNelk0SURNNE1pQXpOakVnTXpnNFZETXpOaUF6T1RsVU1qazNJRFF3TlZFeU5Ea2dOREExSURJeU55QXpOemxVTWpBMElETXlObEV5TURRZ016QXhJREl5TXlBeU9URlVNamM0SURJM05GUXpNekFnTWpVNVVUTTVOaUF5TXpBZ016azJJREUyTTFFek9UWWdNVE0xSURNNE5TQXhNRGRVTXpVeUlEVXhWREk0T1NBM1ZERTVOU0F0TVRCUk1URTRJQzB4TUNBNE5pQXhPVlExTXlBNE4xRTFNeUF4TWpZZ056UWdNVFF6VkRFeE9DQXhOakJSTVRNeklERTJNQ0F4TkRZZ01UVXhWREUyTUNBeE1qQlJNVFl3SURrMElERTBNaUEzTmxReE1URWdOVGhSTVRBNUlEVTNJREV3T0NBMU4xUXhNRGNnTlRWUk1UQTRJRFV5SURFeE5TQTBOMVF4TkRZZ016UlVNakF4SURJM1VUSXpOeUF5TnlBeU5qTWdNemhVTXpBeElEWTJWRE14T0NBNU4xUXpNak1nTVRJeVVUTXlNeUF4TlRBZ016QXlJREUyTkZReU5UUWdNVGd4VkRFNU5TQXhPVFpVTVRRNElESXpNVkV4TXpFZ01qVTJJREV6TVNBeU9EbGFJaTgrUEhCaGRHZ2dhV1E5SWsxS1dDMDNMVlJGV0MxSkxURkVORFZESWlCa1BTSk5NakF4SUMweE1WRXhNallnTFRFeElEZ3dJRE00VkRNMElERTFObEV6TkNBeU1qRWdOalFnTWpjNVZERTBOaUF6T0RCUk1qSXlJRFEwTVNBek1ERWdORFF4VVRNek15QTBOREVnTXpReElEUTBNRkV6TlRRZ05ETTNJRE0yTnlBME16TlVOREF5SURReE4xUTBNemdnTXpnM1ZEUTJOQ0F6TXpoVU5EYzJJREkyT0ZFME56WWdNVFl4SURNNU1DQTNOVlF5TURFZ0xURXhXazB4TWpFZ01USXdVVEV5TVNBM01DQXhORGNnTkRoVU1qQTJJREkyVVRJMU1DQXlOaUF5T0RrZ05UaFVNelV4SURFME1sRXpOakFnTVRZeklETTNOQ0F5TVRaVU16ZzRJRE13T0ZFek9EZ2dNelV5SURNM01DQXpOelZSTXpRMklEUXdOU0F6TURZZ05EQTFVVEkwTXlBME1EVWdNVGsxSURNME4xRXhOVGdnTXpBeklERTBNQ0F5TXpCVU1USXhJREV5TUZvaUx6NDhjR0YwYUNCcFpEMGlUVXBZTFRjdFZFVllMVWt0TVVRME5UZ2lJR1E5SWsweE1qRWdOalEzVVRFeU1TQTJOVGNnTVRJMUlEWTNNRlF4TXpjZ05qZ3pVVEV6T0NBMk9ETWdNakE1SURZNE9GUXlPRElnTmprMFVUSTVOQ0EyT1RRZ01qazBJRFk0TmxFeU9UUWdOamM1SURJME5DQTBOemRSTVRrMElESTNPU0F4T1RRZ01qY3lVVEl4TXlBeU9ESWdNakl6SURJNU1WRXlORGNnTXpBNUlESTVNaUF6TlRSVU16WXlJRFF4TlZFME1ESWdORFF5SURRek9DQTBOREpSTkRZNElEUTBNaUEwT0RVZ05ESXpWRFV3TXlBek5qbFJOVEF6SURNME5DQTBPVFlnTXpJM1ZEUTNOeUF6TURKVU5EVTJJREk1TVZRME16Z2dNamc0VVRReE9DQXlPRGdnTkRBMklESTVPVlF6T1RRZ016STRVVE01TkNBek5UTWdOREV3SURNMk9WUTBORElnTXprd1REUTFPQ0F6T1ROUk5EUTJJRFF3TlNBME16UWdOREExU0RRek1GRXpPVGdnTkRBeUlETTJOeUF6T0RCVU1qazBJRE14TmxReU1qZ2dNalUxVVRJek1DQXlOVFFnTWpReklESTFNbFF5TmpjZ01qUTJWREk1TXlBeU16aFVNekl3SURJeU5GUXpORElnTWpBMlZETTFPU0F4T0RCVU16WTFJREUwTjFFek5qVWdNVE13SURNMk1DQXhNRFpVTXpVMElEWTJVVE0xTkNBeU5pQXpPREVnTWpaUk5ESTVJREkySURRMU9TQXhORFZSTkRZeElERTFNeUEwTnprZ01UVXpTRFE0TTFFME9Ua2dNVFV6SURRNU9TQXhORFJSTkRrNUlERXpPU0EwT1RZZ01UTXdVVFExTlNBdE1URWdNemM0SUMweE1WRXpNek1nTFRFeElETXdOU0F4TlZReU56Y2dPVEJSTWpjM0lERXdPQ0F5T0RBZ01USXhWREk0TXlBeE5EVlJNamd6SURFMk55QXlOamtnTVRnelZESXpOQ0F5TURaVU1qQXdJREl4TjFReE9ESWdNakl3U0RFNE1GRXhOamdnTVRjNElERTFPU0F4TXpsVU1UUTFJRGd4VkRFek5pQTBORlF4TWprZ01qQlVNVEl5SURkVU1URXhJQzB5VVRrNElDMHhNU0E0TXlBdE1URlJOallnTFRFeElEVTNJQzB4VkRRNElERTJVVFE0SURJMklEZzFJREUzTmxReE5UZ2dORGN4VERFNU5TQTJNVFpSTVRrMklEWXlPU0F4T0RnZ05qTXlWREUwT1NBMk16ZElNVFEwVVRFek5DQTJNemNnTVRNeElEWXpOMVF4TWpRZ05qUXdWREV5TVNBMk5EZGFJaTgrUEhCaGRHZ2dhV1E5SWsxS1dDMDN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GN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z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nkxVVJWZ3RUaTB5TWpJNUlpQmtQU0pOT0RnZ0xUSXhWRGMxSUMweU1WUTFOU0F0TjFZeU1EQlJOVFVnTWpNeElEVTFJREk0TUZFMU5pQTBNVFFnTmpBZ05ESTRVVFl4SURRek1DQTJNU0EwTXpGUk56Y2dOVEF3SURFMU1pQTFORGxVTXpNeUlEVTVPRkUwTkRNZ05UazRJRFV5TWlBMU5EUlVOakV3SURRd05WRTJNVEVnTXprNUlEWXhNU0F4T1RSV0xUZFJOakEwSUMweU1pQTFPVEVnTFRJeVVUVTRNaUF0TWpJZ05UY3lJQzA1VERVM01DQTBNRFZSTlRZeklEUXpNeUExTlRZZ05EUTVWRFV5T1NBME9EVlJORGs0SURVeE9TQTBORFVnTlRNNFZETXpOQ0ExTlRoUk1qVXhJRFUxT0NBeE56a2dOVEU0VkRrMklEUXdNVkU1TlNBek9UWWdPVFVnTVRrelZpMDNVVGc0SUMweU1TQTNOU0F0TWpGYUlpOCtQSEJoZEdnZ2FXUTlJazFLV0MwM0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5MVVSVmd0VGkweVJTSWdaRDBpVFRjNElEWXdVVGM0SURnMElEazFJREV3TWxReE16Z2dNVEl3VVRFMk1pQXhNakFnTVRnd0lERXdORlF4T1RrZ05qRlJNVGs1SURNMklERTRNaUF4T0ZReE16a2dNRlE1TmlBeE4xUTNPQ0EyTUZvaUx6NDhjR0YwYUNCcFpEMGlUVXBZTFRjdFZFVllMVTR0TXpRaUlHUTlJazAwTmpJZ01GRTBORFFnTXlBek16TWdNMUV5TVRjZ015QXhPVGtnTUVneE9UQldORFpJTWpJeFVUSTBNU0EwTmlBeU5EZ2dORFpVTWpZMUlEUTRWREkzT1NBMU0xUXlPRFlnTmpGUk1qZzNJRFl6SURJNE55QXhNVFZXTVRZMVNESTRWakl4TVV3eE56a2dORFF5VVRNek1pQTJOelFnTXpNMElEWTNOVkV6TXpZZ05qYzNJRE0xTlNBMk56ZElNemN6VERNM09TQTJOekZXTWpFeFNEUTNNVll4TmpWSU16YzVWakV4TkZFek56a2dOek1nTXpjNUlEWTJWRE00TlNBMU5GRXpPVE1nTkRjZ05EUXlJRFEyU0RRM01WWXdTRFEyTWxwTk1qa3pJREl4TVZZMU5EVk1OelFnTWpFeVRERTRNeUF5TVRGSU1qa3pXaUl2UGp4d1lYUm9JR2xrUFNKTlNsZ3ROe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3dlpHVm1jejQ4WnlCemRISnZhMlU5SW1OMWNuSmxiblJEYjJ4dmNpSWdabWxzYkQwaVkzVnljbVZ1ZEVOdmJHOXlJaUJ6ZEhKdmEyVXRkMmxrZEdnOUlqQWlJSFJ5WVc1elptOXliVDBpYzJOaGJHVW9NU3d0TVNraVBqeG5JR1JoZEdFdGJXMXNMVzV2WkdVOUltMWhkR2dpUGp4bklHUmhkR0V0Ylcxc0xXNXZaR1U5SW0xcElqNDhkWE5sSUdSaGRHRXRZejBpTVVRME5ETWlJSGhzYVc1ck9taHlaV1k5SWlOTlNsZ3ROeTFVUlZndFNTMHhSRFEwTXlJdlBqd3ZaejQ4WnlCa1lYUmhMVzF0YkMxdWIyUmxQU0p0YnlJZ2RISmhibk5tYjNKdFBTSjBjbUZ1YzJ4aGRHVW9OelV4TERBcElqNDhkWE5sSUdSaGRHRXRZejBpTWpnaUlIaHNhVzVyT21oeVpXWTlJaU5OU2xndE55MVVSVmd0VGkweU9DSXZQand2Wno0OFp5QmtZWFJoTFcxdGJDMXViMlJsUFNKdGFTSWdkSEpoYm5ObWIzSnRQU0owY21GdWMyeGhkR1VvTVRFME1Dd3dLU0krUEhWelpTQmtZWFJoTFdNOUlqRkVORFZCSWlCNGJHbHVhenBvY21WbVBTSWpUVXBZTFRjdFZFVllMVWt0TVVRME5VRWlMejQ4TDJjK1BHY2daR0YwWVMxdGJXd3RibTlrWlQwaWJXa2lJSFJ5WVc1elptOXliVDBpZEhKaGJuTnNZWFJsS0RJd01UZ3NNQ2tpUGp4MWMyVWdaR0YwWVMxalBTSXhSRFEwUlNJZ2VHeHBibXM2YUhKbFpqMGlJMDFLV0MwM0xWUkZXQzFKTFRGRU5EUkZJaTgrUEM5blBqeG5JR1JoZEdFdGJXMXNMVzV2WkdVOUltMXBJaUIwY21GdWMyWnZjbTA5SW5SeVlXNXpiR0YwWlNneU5UUTNMREFwSWo0OGRYTmxJR1JoZEdFdFl6MGlNVVEwTlRraUlIaHNhVzVyT21oeVpXWTlJaU5OU2xndE55MVVSVmd0U1MweFJEUTFPU0l2UGp3dlp6NDhaeUJrWVhSaExXMXRiQzF1YjJSbFBTSnRhU0lnZEhKaGJuTm1iM0p0UFNKMGNtRnVjMnhoZEdVb01qZzBOU3d3S1NJK1BIVnpaU0JrWVhSaExXTTlJakZFTkRVeUlpQjRiR2x1YXpwb2NtVm1QU0lqVFVwWUxUY3RWRVZZTFVrdE1VUTBOVElpTHo0OEwyYytQR2NnWkdGMFlTMXRiV3d0Ym05a1pUMGlWR1ZZUVhSdmJTSWdaR0YwWVMxdGFuZ3RkR1Y0WTJ4aGMzTTlJazlTUkNJZ2RISmhibk5tYjNKdFBTSjBjbUZ1YzJ4aGRHVW9Nek14TVN3d0tTSStQR2NnWkdGMFlTMXRiV3d0Ym05a1pUMGliVzhpSUhSeVlXNXpabTl5YlQwaWRISmhibk5zWVhSbEtEQWdMVEF1TlNraVBqeDFjMlVnWkdGMFlTMWpQU0kzUXlJZ2VHeHBibXM2YUhKbFpqMGlJMDFLV0MwM0xWUkZXQzFPTFRkRElpOCtQQzluUGp3dlp6NDhaeUJrWVhSaExXMXRiQzF1YjJSbFBTSnRhU0lnZEhKaGJuTm1iM0p0UFNKMGNtRnVjMnhoZEdVb016VTRPU3d3S1NJK1BIVnpaU0JrWVhSaExXTTlJakZFTkRZd0lpQjRiR2x1YXpwb2NtVm1QU0lqVFVwWUxUY3RWRVZZTFVrdE1VUTBOakFpTHo0OEwyYytQR2NnWkdGMFlTMXRiV3d0Ym05a1pUMGliV2tpSUhSeVlXNXpabTl5YlQwaWRISmhibk5zWVhSbEtEUXdOVGdzTUNraVBqeDFjMlVnWkdGMFlTMWpQU0l4UkRRMVFTSWdlR3hwYm1zNmFISmxaajBpSTAxS1dDMDNMVlJGV0MxSkxURkVORFZCSWk4K1BDOW5QanhuSUdSaGRHRXRiVzFzTFc1dlpHVTlJbTFwSWlCMGNtRnVjMlp2Y20wOUluUnlZVzV6YkdGMFpTZzBPVE0yTERBcElqNDhkWE5sSUdSaGRHRXRZejBpTVVRME5VTWlJSGhzYVc1ck9taHlaV1k5SWlOTlNsZ3ROeTFVUlZndFNTMHhSRFExUXlJdlBqd3ZaejQ4WnlCa1lYUmhMVzF0YkMxdWIyUmxQU0p0YVNJZ2RISmhibk5tYjNKdFBTSjBjbUZ1YzJ4aGRHVW9OVFF5TVN3d0tTSStQSFZ6WlNCa1lYUmhMV005SWpGRU5EVTRJaUI0YkdsdWF6cG9jbVZtUFNJalRVcFlMVGN0VkVWWUxVa3RNVVEwTlRnaUx6NDhMMmMrUEdjZ1pHRjBZUzF0Yld3dGJtOWtaVDBpYldraUlIUnlZVzV6Wm05eWJUMGlkSEpoYm5Oc1lYUmxLRFU1TkRJc01Da2lQangxYzJVZ1pHRjBZUzFqUFNJeFJEUTFNaUlnZUd4cGJtczZhSEpsWmowaUkwMUtXQzAzTFZSRldDMUpMVEZFTkRVeUlpOCtQQzluUGp4bklHUmhkR0V0Ylcxc0xXNXZaR1U5SW0xcElpQjBjbUZ1YzJadmNtMDlJblJ5WVc1emJHRjBaU2cyTkRBNExEQXBJajQ4ZFhObElHUmhkR0V0WXowaU1VUTBOVVlpSUhoc2FXNXJPbWh5WldZOUlpTk5TbGd0TnkxVVJWZ3RTUzB4UkRRMVJpSXZQand2Wno0OFp5QmtZWFJoTFcxdGJDMXViMlJsUFNKdGJ5SWdkSEpoYm5ObWIzSnRQU0owY21GdWMyeGhkR1VvTmpnMU9Td3dLU0krUEhWelpTQmtZWFJoTFdNOUlqSTVJaUI0YkdsdWF6cG9jbVZtUFNJalRVcFlMVGN0VkVWWUxVNHRNamtpTHo0OEwyYytQR2NnWkdGMFlTMXRiV3d0Ym05a1pUMGliVzhpSUhSeVlXNXpabTl5YlQwaWRISmhibk5zWVhSbEtEYzFNalV1T0N3d0tTSStQSFZ6WlNCa1lYUmhMV005SWpORUlpQjRiR2x1YXpwb2NtVm1QU0lqVFVwWUxUY3RWRVZZTFU0dE0wUWlMejQ4TDJjK1BHY2daR0YwWVMxdGJXd3RibTlrWlQwaWJXWnlZV01pSUhSeVlXNXpabTl5YlQwaWRISmhibk5zWVhSbEtEZzFPREV1Tml3d0tTSStQR2NnWkdGMFlTMXRiV3d0Ym05a1pUMGliWEp2ZHlJZ2RISmhibk5tYjNKdFBTSjBjbUZ1YzJ4aGRHVW9Nakl3TERjeE1Da2lQanhuSUdSaGRHRXRiVzFzTFc1dlpHVTlJbTFwSWo0OGRYTmxJR1JoZEdFdFl6MGlNVVEwTkRNaUlIaHNhVzVyT21oeVpXWTlJaU5OU2xndE55MVVSVmd0U1MweFJEUTBNeUl2UGp3dlp6NDhaeUJrWVhSaExXMXRiQzF1YjJSbFBTSnRieUlnZEhKaGJuTm1iM0p0UFNKMGNtRnVjMnhoZEdVb056VXhMREFwSWo0OGRYTmxJR1JoZEdFdFl6MGlNamdpSUhoc2FXNXJPbWh5WldZOUlpTk5TbGd0TnkxVVJWZ3RUaTB5T0NJdlBqd3ZaejQ4WnlCa1lYUmhMVzF0YkMxdWIyUmxQU0p0YVNJZ2RISmhibk5tYjNKdFBTSjBjbUZ1YzJ4aGRHVW9NVEUwTUN3d0tTSStQSFZ6WlNCa1lYUmhMV005SWpGRU5EVkJJaUI0YkdsdWF6cG9jbVZtUFNJalRVcFlMVGN0VkVWWUxVa3RNVVEwTlVFaUx6NDhMMmMrUEdjZ1pHRjBZUzF0Yld3dGJtOWtaVDBpYldraUlIUnlZVzV6Wm05eWJUMGlkSEpoYm5Oc1lYUmxLREl3TVRnc01Da2lQangxYzJVZ1pHRjBZUzFqUFNJeFJEUTBSU0lnZUd4cGJtczZhSEpsWmowaUkwMUtXQzAzTFZSRldDMUpMVEZFTkRSRklpOCtQQzluUGp4bklHUmhkR0V0Ylcxc0xXNXZaR1U5SW0xcElpQjBjbUZ1YzJadmNtMDlJblJ5WVc1emJHRjBaU2d5TlRRM0xEQXBJajQ4ZFhObElHUmhkR0V0WXowaU1VUTBOVGtpSUhoc2FXNXJPbWh5WldZOUlpTk5TbGd0TnkxVVJWZ3RTUzB4UkRRMU9TSXZQand2Wno0OFp5QmtZWFJoTFcxdGJDMXViMlJsUFNKdGFTSWdkSEpoYm5ObWIzSnRQU0owY21GdWMyeGhkR1VvTWpnME5Td3dLU0krUEhWelpTQmtZWFJoTFdNOUlqRkVORFV5SWlCNGJHbHVhenBvY21WbVBTSWpUVXBZTFRjdFZFVllMVWt0TVVRME5USWlMejQ4TDJjK1BHY2daR0YwWVMxdGJXd3RibTlrWlQwaWJXOGlJSFJ5WVc1elptOXliVDBpZEhKaGJuTnNZWFJsS0RNMU16TXVNaXd3S1NJK1BIVnpaU0JrWVhSaExXTTlJakl5TWpraUlIaHNhVzVyT21oeVpXWTlJaU5OU2xndE55MVVSVmd0VGkweU1qSTVJaTgrUEM5blBqeG5JR1JoZEdFdGJXMXNMVzV2WkdVOUltMXBJaUIwY21GdWMyWnZjbTA5SW5SeVlXNXpiR0YwWlNnME5ESXlMalFzTUNraVBqeDFjMlVnWkdGMFlTMWpQU0l4UkRRMk1DSWdlR3hwYm1zNmFISmxaajBpSTAxS1dDMDNMVlJGV0MxSkxURkVORFl3SWk4K1BDOW5QanhuSUdSaGRHRXRiVzFzTFc1dlpHVTlJbTFwSWlCMGNtRnVjMlp2Y20wOUluUnlZVzV6YkdGMFpTZzBPRGt4TGpRc01Da2lQangxYzJVZ1pHRjBZUzFqUFNJeFJEUTFRU0lnZUd4cGJtczZhSEpsWmowaUkwMUtXQzAzTFZSRldDMUpMVEZFTkRWQklpOCtQQzluUGp4bklHUmhkR0V0Ylcxc0xXNXZaR1U5SW0xcElpQjBjbUZ1YzJadmNtMDlJblJ5WVc1emJHRjBaU2cxTnpZNUxqUXNNQ2tpUGp4MWMyVWdaR0YwWVMxalBTSXhSRFExUXlJZ2VHeHBibXM2YUhKbFpqMGlJMDFLV0MwM0xWUkZXQzFKTFRGRU5EVkRJaTgrUEM5blBqeG5JR1JoZEdFdGJXMXNMVzV2WkdVOUltMXBJaUIwY21GdWMyWnZjbTA5SW5SeVlXNXpiR0YwWlNnMk1qVTBMalFzTUNraVBqeDFjMlVnWkdGMFlTMWpQU0l4UkRRMU9DSWdlR3hwYm1zNmFISmxaajBpSTAxS1dDMDNMVlJGV0MxSkxURkVORFU0SWk4K1BDOW5QanhuSUdSaGRHRXRiVzFzTFc1dlpHVTlJbTFwSWlCMGNtRnVjMlp2Y20wOUluUnlZVzV6YkdGMFpTZzJOemMxTGpRc01Da2lQangxYzJVZ1pHRjBZUzFqUFNJeFJEUTFNaUlnZUd4cGJtczZhSEpsWmowaUkwMUtXQzAzTFZSRldDMUpMVEZFTkRVeUlpOCtQQzluUGp4bklHUmhkR0V0Ylcxc0xXNXZaR1U5SW0xcElpQjBjbUZ1YzJadmNtMDlJblJ5WVc1emJHRjBaU2czTWpReExqUXNNQ2tpUGp4MWMyVWdaR0YwWVMxalBTSXhSRFExUmlJZ2VHeHBibXM2YUhKbFpqMGlJMDFLV0MwM0xWUkZXQzFKTFRGRU5EVkdJaTgrUEM5blBqeG5JR1JoZEdFdGJXMXNMVzV2WkdVOUltMXZJaUIwY21GdWMyWnZjbTA5SW5SeVlXNXpiR0YwWlNnM05qa3lMalFzTUNraVBqeDFjMlVnWkdGMFlTMWpQU0l5T1NJZ2VHeHBibXM2YUhKbFpqMGlJMDFLV0MwM0xWUkZXQzFPTFRJNUlpOCtQQzluUGp3dlp6NDhaeUJrWVhSaExXMXRiQzF1YjJSbFBTSnRjbTkzSWlCMGNtRnVjMlp2Y20wOUluUnlZVzV6YkdGMFpTZ3hPRFl4TGpJc0xUY3hNQ2tpUGp4bklHUmhkR0V0Ylcxc0xXNXZaR1U5SW0xcElqNDhkWE5sSUdSaGRHRXRZejBpTVVRME5ETWlJSGhzYVc1ck9taHlaV1k5SWlOTlNsZ3ROeTFVUlZndFNTMHhSRFEwTXlJdlBqd3ZaejQ4WnlCa1lYUmhMVzF0YkMxdWIyUmxQU0p0YnlJZ2RISmhibk5tYjNKdFBTSjBjbUZ1YzJ4aGRHVW9OelV4TERBcElqNDhkWE5sSUdSaGRHRXRZejBpTWpnaUlIaHNhVzVyT21oeVpXWTlJaU5OU2xndE55MVVSVmd0VGkweU9DSXZQand2Wno0OFp5QmtZWFJoTFcxdGJDMXViMlJsUFNKdGFTSWdkSEpoYm5ObWIzSnRQU0owY21GdWMyeGhkR1VvTVRFME1Dd3dLU0krUEhWelpTQmtZWFJoTFdNOUlqRkVORFl3SWlCNGJHbHVhenBvY21WbVBTSWpUVXBZTFRjdFZFVllMVWt0TVVRME5qQWlMejQ4TDJjK1BHY2daR0YwWVMxdGJXd3RibTlrWlQwaWJXa2lJSFJ5WVc1elptOXliVDBpZEhKaGJuTnNZWFJsS0RFMk1Ea3NNQ2tpUGp4MWMyVWdaR0YwWVMxalBTSXhSRFExUVNJZ2VHeHBibXM2YUhKbFpqMGlJMDFLV0MwM0xWUkZXQzFKTFRGRU5EVkJJaTgrUEM5blBqeG5JR1JoZEdFdGJXMXNMVzV2WkdVOUltMXBJaUIwY21GdWMyWnZjbTA5SW5SeVlXNXpiR0YwWlNneU5EZzNMREFwSWo0OGRYTmxJR1JoZEdFdFl6MGlNVVEwTlVNaUlIaHNhVzVyT21oeVpXWTlJaU5OU2xndE55MVVSVmd0U1MweFJEUTFReUl2UGp3dlp6NDhaeUJrWVhSaExXMXRiQzF1YjJSbFBTSnRhU0lnZEhKaGJuTm1iM0p0UFNKMGNtRnVjMnhoZEdVb01qazNNaXd3S1NJK1BIVnpaU0JrWVhSaExXTTlJakZFTkRVNElpQjRiR2x1YXpwb2NtVm1QU0lqVFVwWUxUY3RWRVZZTFVrdE1VUTBOVGdpTHo0OEwyYytQR2NnWkdGMFlTMXRiV3d0Ym05a1pUMGliV2tpSUhSeVlXNXpabTl5YlQwaWRISmhibk5zWVhSbEtETTBPVE1zTUNraVBqeDFjMlVnWkdGMFlTMWpQU0l4UkRRMU1pSWdlR3hwYm1zNmFISmxaajBpSTAxS1dDMDNMVlJGV0MxSkxURkVORFV5SWk4K1BDOW5QanhuSUdSaGRHRXRiVzFzTFc1dlpHVTlJbTFwSWlCMGNtRnVjMlp2Y20wOUluUnlZVzV6YkdGMFpTZ3pPVFU1TERBcElqNDhkWE5sSUdSaGRHRXRZejBpTVVRME5VWWlJSGhzYVc1ck9taHlaV1k5SWlOTlNsZ3ROeTFVUlZndFNTMHhSRFExUmlJdlBqd3ZaejQ4WnlCa1lYUmhMVzF0YkMxdWIyUmxQU0p0YnlJZ2RISmhibk5tYjNKdFBTSjBjbUZ1YzJ4aGRHVW9ORFF4TUN3d0tTSStQSFZ6WlNCa1lYUmhMV005SWpJNUlpQjRiR2x1YXpwb2NtVm1QU0lqVFVwWUxUY3RWRVZZTFU0dE1qa2lMejQ4TDJjK1BDOW5Qanh5WldOMElIZHBaSFJvUFNJNE1qZ3hMalFpSUdobGFXZG9kRDBpTmpBaUlIZzlJakV5TUNJZ2VUMGlNakl3SWk4K1BDOW5QanhuSUdSaGRHRXRiVzFzTFc1dlpHVTlJbTF2SWlCMGNtRnVjMlp2Y20wOUluUnlZVzV6YkdGMFpTZ3hOek00TUM0NExEQXBJajQ4ZFhObElHUmhkR0V0WXowaU0wUWlJSGhzYVc1ck9taHlaV1k5SWlOTlNsZ3ROeTFVUlZndFRpMHpSQ0l2UGp3dlp6NDhaeUJrWVhSaExXMXRiQzF1YjJSbFBTSnRiaUlnZEhKaGJuTm1iM0p0UFNKMGNtRnVjMnhoZEdVb01UZzBNell1Tml3d0tTSStQSFZ6WlNCa1lYUmhMV005SWpNd0lpQjRiR2x1YXpwb2NtVm1QU0lqVFVwWUxUY3RWRVZZTFU0dE16QWlMejQ4ZFhObElHUmhkR0V0WXowaU1rVWlJSGhzYVc1ck9taHlaV1k5SWlOTlNsZ3ROeTFVUlZndFRpMHlSU0lnZEhKaGJuTm1iM0p0UFNKMGNtRnVjMnhoZEdVb05UQXdMREFwSWk4K1BIVnpaU0JrWVhSaExXTTlJak0wSWlCNGJHbHVhenBvY21WbVBTSWpUVXBZTFRjdFZFVllMVTR0TXpRaUlIUnlZVzV6Wm05eWJUMGlkSEpoYm5Oc1lYUmxLRGMzT0N3d0tTSXZQangxYzJVZ1pHRjBZUzFqUFNJek1pSWdlR3hwYm1zNmFISmxaajBpSTAxS1dDMDNMVlJGV0MxT0xUTXlJaUIwY21GdWMyWnZjbTA5SW5SeVlXNXpiR0YwWlNneE1qYzRMREFwSWk4K1BDOW5Qand2Wno0OEwyYytQQzl6ZG1jKyIsCgkiUmVhbFZpZXdTaXplSnNvbiIgOiAie1wiaGVpZ2h0XCI6ODU3LjE0Mjg2ODA0MTk5MjIsXCJ3aWR0aFwiOjcxMjV9Igp9Cg=="/>
    </extobj>
    <extobj name="2384804F-3998-4D57-9195-F3826E402611-14">
      <extobjdata type="2384804F-3998-4D57-9195-F3826E402611" data="ewoJIkltZ1NldHRpbmdKc29uIiA6ICJ7XCJoZWlnaHRcIjo0Mi44NTcxNDI4NTcxNDI4NTQsXCJ3aWR0aFwiOjQ1OC45Mjg1NzE0Mjg1NzE0fSIsCgkiTGF0ZXgiIDogIlAoWCA+IDE2NzAwIHwgWSA+IDI1ICBcXGNhcCAgWiA9IDEpID0gXFxmcmFje1AoWCA+IDE2NzAwICBcXGNhcCAgKFkgPiAyNSAgXFxjYXAgIFogPSAxKSl9e1AoWSA+IDI1ICBcXGNhcCAgWiA9IDEpfSA9IDAuOTgiLAoJIkxhdGV4SW1nQmFzZTY0IiA6ICJQSE4yWnlCNGJXeHVjejBpYUhSMGNEb3ZMM2QzZHk1M015NXZjbWN2TWpBd01DOXpkbWNpSUhkcFpIUm9QU0kzTkM0Mk9EVmxlQ0lnYUdWcFoyaDBQU0kxTGpRM05XVjRJaUJ5YjJ4bFBTSnBiV2NpSUdadlkzVnpZV0pzWlQwaVptRnNjMlVpSUhacFpYZENiM2c5SWpBZ0xURTBOakFnTXpNd01UQXVPQ0F5TkRJd0lpQjRiV3h1Y3pwNGJHbHVhejBpYUhSMGNEb3ZMM2QzZHk1M015NXZjbWN2TVRrNU9TOTRiR2x1YXlJZ1lYSnBZUzFvYVdSa1pXNDlJblJ5ZFdVaUlITjBlV3hsUFNKMlpYSjBhV05oYkMxaGJHbG5iam9nTFRJdU1UY3laWGc3SUcxaGVDMTNhV1IwYURvZ09UZ2xPeUkrUEdSbFpuTStQSEJoZEdnZ2FXUTlJazFLV0MweE1T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R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E1TMVVSVmd0VGkwelJTSWdaRDBpVFRnMElEVXlNRkU0TkNBMU1qZ2dPRGdnTlRNelZEazJJRFV6T1V3NU9TQTFOREJSTVRBMklEVTBNQ0F5TlRNZ05EY3hWRFUwTkNBek16Uk1OamczSURJMk5WRTJPVFFnTWpZd0lEWTVOQ0F5TlRCVU5qZzNJREl6TlZFMk9EVWdNak16SURNNU5TQTVOa3d4TURjZ0xUUXdTREV3TVZFNE15QXRNemdnT0RNZ0xUSXdVVGd6SUMweE9TQTRNeUF0TVRkUk9ESWdMVEV3SURrNElDMHhVVEV4TnlBNUlESTBPQ0EzTVZFek1qWWdNVEE0SURNM09DQXhNekpNTmpJMklESTFNRXd6TnpnZ016WTRVVGt3SURVd05DQTROaUExTURsUk9EUWdOVEV6SURnMElEVXlNRm9pTHo0OGNHRjBhQ0JwWkQwaVRVcFlMVEV4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RXh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eE1TMVVSVmd0VGkwek55SWdaRDBpVFRVMUlEUTFPRkUxTmlBME5qQWdOeklnTlRZM1REZzRJRFkzTkZFNE9DQTJOellnTVRBNElEWTNOa2d4TWpoV05qY3lVVEV5T0NBMk5qSWdNVFF6SURZMU5WUXhPVFVnTmpRMlZETTJOQ0EyTkRSSU5EZzFWall3TlV3ME1UY2dOVEV5VVRRd09DQTFNREFnTXpnM0lEUTNNbFF6TmpBZ05ETTFWRE16T1NBME1ETlVNekU1SURNMk4xUXpNRFVnTXpNd1ZESTVNaUF5T0RSVU1qZzBJREl6TUZReU56Z2dNVFl5VkRJM05TQTRNRkV5TnpVZ05qWWdNamMxSURVeVZESTNOQ0F5T0ZZeE9WRXlOekFnTWlBeU5UVWdMVEV3VkRJeU1TQXRNakpSTWpFd0lDMHlNaUF5TURBZ0xURTVWREUzT1NBd1ZERTJPQ0EwTUZFeE5qZ2dNVGs0SURJMk5TQXpOamhSTWpnMUlEUXdNQ0F6TkRrZ05EZzVURE01TlNBMU5USklNekF5VVRFeU9DQTFOVElnTVRFNUlEVTBObEV4TVRNZ05UUXpJREV3T0NBMU1qSlVPVGdnTkRjNVREazFJRFExT0ZZME5UVklOVFZXTkRVNFdpSXZQanh3WVhSb0lHbGtQU0pOU2xndE1UR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HhNUzFVUlZndFRpMDNReUlnWkQwaVRURXpPU0F0TWpRNVNERXpOMUV4TWpVZ0xUSTBPU0F4TVRrZ0xUSXpOVll5TlRGTU1USXdJRGN6TjFFeE16QWdOelV3SURFek9TQTNOVEJSTVRVeUlEYzFNQ0F4TlRrZ056TTFWaTB5TXpWUk1UVXhJQzB5TkRrZ01UUXhJQzB5TkRsSU1UTTVXaUl2UGp4d1lYUm9JR2xrUFNKTlNsZ3RNVEV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V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V4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VRFdFZFVllMVTR0TWpJeU9TSWdaRDBpVFRnNElDMHlNVlEzTlNBdE1qRlVOVFVnTFRkV01qQXdVVFUxSURJek1TQTFOU0F5T0RCUk5UWWdOREUwSURZd0lEUXlPRkUyTVNBME16QWdOakVnTkRNeFVUYzNJRFV3TUNBeE5USWdOVFE1VkRNek1pQTFPVGhSTkRReklEVTVPQ0ExTWpJZ05UUTBWRFl4TUNBME1EVlJOakV4SURNNU9TQTJNVEVnTVRrMFZpMDNVVFl3TkNBdE1qSWdOVGt4SUMweU1sRTFPRElnTFRJeUlEVTNNaUF0T1V3MU56QWdOREExVVRVMk15QTBNek1nTlRVMklEUTBPVlExTWprZ05EZzFVVFE1T0NBMU1Ua2dORFExSURVek9GUXpNelFnTlRVNFVUSTFNU0ExTlRnZ01UYzVJRFV4T0ZRNU5pQTBNREZST1RVZ016azJJRGsxSURFNU0xWXROMUU0T0NBdE1qRWdOelVnTFRJeFdpSXZQanh3WVhSb0lHbGtQU0pOU2xndE1URXRWRVZZTFVrdE1VUTBORVFpSUdROUlrMDFPQ0E0VVRVNElESXpJRFkwSURNMVVUWTBJRE0ySURNeU9TQXpNelJVTlRrMklEWXpOVXcxT0RZZ05qTTNVVFUzTlNBMk16Y2dOVEV5SURZek4wZzFNREJJTkRjMlVUUTBNaUEyTXpjZ05ESXdJRFl6TlZRek5qVWdOakkwVkRNeE1TQTFPVGhVTWpZMklEVTBPRlF5TWpnZ05EWTVVVEl5TnlBME5qWWdNakkySURRMk0xUXlNalFnTkRVNFZESXlNeUEwTlROVU1qSXlJRFExTUV3eU1qRWdORFE0VVRJeE9DQTBORE1nTWpBeUlEUTBNMUV4T0RVZ05EUXpJREU0TWlBME5UTk1NakUwSURVMk1WRXlNamdnTmpBMklESTBNU0EyTlRGUk1qUTVJRFkzT1NBeU5UTWdOamd4VVRJMU5pQTJPRE1nTkRnM0lEWTRNMGczTVRoUk56SXpJRFkzT0NBM01qTWdOamMxVVRjeU15QTJOek1nTnpFM0lEWTBPVkV4T0RrZ05UUWdNVGc0SURVeVRERTROU0EwT1VneU56UlJNelk1SURVd0lETTNOeUExTVZFME5USWdOakFnTlRBd0lERXdNRlExTnprZ01qUTNVVFU0TnlBeU56SWdOVGt3SURJM04xUTJNRE1nTWpneVNEWXdOMUUyTWpnZ01qZ3lJRFl5T0NBeU56RlJOVFEzSURVZ05UUXhJREpSTlRNNElEQWdNekF3SURCSU1USTBVVFU0SURBZ05UZ2dPRm9pTHo0OGNHRjBhQ0JwWkQwaVRVcFlMVEV4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TMVVSVmd0VGkweVJTSWdaRDBpVFRjNElEWXdVVGM0SURnMElEazFJREV3TWxReE16Z2dNVEl3VVRFMk1pQXhNakFnTVRnd0lERXdORlF4T1RrZ05qRlJNVGs1SURNMklERTRNaUF4T0ZReE16a2dNRlE1TmlBeE4xUTNPQ0EyTUZvaUx6NDhjR0YwYUNCcFpEMGlUVXBZTFRFeExWUkZXQzFPTFRNNUlpQmtQU0pOTXpVeUlESTROMUV6TURRZ01qRXhJREl6TWlBeU1URlJNVFUwSURJeE1TQXhNRFFnTWpjd1ZEUTBJRE01TmxFME1pQTBNVElnTkRJZ05ETTJWalEwTkZFME1pQTFNemNnTVRFeElEWXdObEV4TnpFZ05qWTJJREkwTXlBMk5qWlJNalExSURZMk5pQXlORGtnTmpZMlZESTFOeUEyTmpWSU1qWXhVVEkzTXlBMk5qVWdNamcySURZMk0xUXpNak1nTmpVeFZETTNNQ0EyTVRsVU5ERXpJRFUyTUZFME5UWWdORGN5SURRMU5pQXpNelJSTkRVMklERTVOQ0F6T1RZZ09UZFJNell4SURReElETXhNaUF4TUZReU1EZ2dMVEl5VVRFME55QXRNaklnTVRBNElEZFVOamdnT1ROVU1USXhJREUwT1ZFeE5ETWdNVFE1SURFMU9DQXhNelZVTVRjeklEazJVVEUzTXlBM09DQXhOalFnTmpWVU1UUTRJRFE1VkRFek5TQTBORXd4TXpFZ05ETlJNVE14SURReElERXpPQ0F6TjFReE5qUWdNamRVTWpBMklESXlTREl4TWxFeU56SWdNaklnTXpFeklEZzJVVE0xTWlBeE5ESWdNelV5SURJNE1GWXlPRGRhVFRJME5DQXlORGhSTWpreUlESTBPQ0F6TWpFZ01qazNWRE0xTVNBME16QlJNelV4SURVd09DQXpORE1nTlRReVVUTTBNU0ExTlRJZ016TTNJRFUyTWxRek1qTWdOVGc0VkRJNU15QTJNVFZVTWpRMklEWXlOVkV5TURnZ05qSTFJREU0TVNBMU9UaFJNVFl3SURVM05pQXhOVFFnTlRRMlZERTBOeUEwTkRGUk1UUTNJRE0xT0NBeE5USWdNekk1VkRFM01pQXlPREpSTVRrM0lESTBPQ0F5TkRRZ01qUTRXaUl2UGp4d1lYUm9JR2xrUFNKTlNsZ3RNVEV0VkVWWUxVNHRNemdpSUdROUlrMDNNQ0EwTVRkVU56QWdORGswVkRFeU5DQTJNVGhVTWpRNElEWTJObEV6TVRrZ05qWTJJRE0zTkNBMk1qUlVOREk1SURVeE5WRTBNamtnTkRnMUlEUXhPQ0EwTlRsVU16a3lJRFF4TjFRek5qRWdNemc1VkRNek5TQXpOekZVTXpJMElETTJNMHd6TXpnZ016VTBVVE0xTWlBek5EUWdNelkySURNek5GUXpPRElnTXpJelVUUTFOeUF5TmpRZ05EVTNJREUzTkZFME5UY2dPVFVnTXprNUlETTNWREkwT1NBdE1qSlJNVFU1SUMweU1pQXhNREVnTWpsVU5ETWdNVFUxVVRReklESTJNeUF4TnpJZ016TTFUREUxTkNBek5EaFJNVE16SURNMk1TQXhNamNnTXpZNFVUY3dJRFF4TnlBM01DQTBPVFJhVFRJNE5pQXpPRFpNTWpreUlETTVNRkV5T1RnZ016azBJRE13TVNBek9UWlVNekV4SURRd00xUXpNak1nTkRFelZETXpOQ0EwTWpWVU16UTFJRFF6T0ZRek5UVWdORFUwVkRNMk5DQTBOekZVTXpZNUlEUTVNVlF6TnpFZ05URXpVVE0zTVNBMU5UWWdNelF5SURVNE5sUXlOelVnTmpJMFVUSTJPQ0EyTWpVZ01qUXlJRFl5TlZFeU1ERWdOakkxSURFMk5TQTFPVGxVTVRJNElEVXpORkV4TWpnZ05URXhJREUwTVNBME9USlVNVFkzSURRMk0xUXlNVGNnTkRNeFVUSXlOQ0EwTWpZZ01qSTRJRFF5TkV3eU9EWWdNemcyV2sweU5UQWdNakZSTXpBNElESXhJRE0xTUNBMU5WUXpPVElnTVRNM1VUTTVNaUF4TlRRZ016ZzNJREUyT1ZRek56VWdNVGswVkRNMU15QXlNVFpVTXpNd0lESXpORlF6TURFZ01qVXpWREkzTkNBeU56QlJNall3SURJM09TQXlORFFnTWpnNVZESXhPQ0F6TURaTU1qRXdJRE14TVZFeU1EUWdNekV4SURFNE1TQXlPVFJVTVRNeklESXpPVlF4TURjZ01UVTNVVEV3TnlBNU9DQXhOVEFnTmpCVU1qVXdJREl4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RE1pSUhoc2FXNXJPbWh5WldZOUlpTk5TbGd0TVRFdFZFVllMVWt0TVVRME5ETWlMejQ4TDJjK1BHY2daR0YwWVMxdGJXd3RibTlrWlQwaWJXOGlJSFJ5WVc1elptOXliVDBpZEhKaGJuTnNZWFJsS0RjMU1Td3dLU0krUEhWelpTQmtZWFJoTFdNOUlqSTRJaUI0YkdsdWF6cG9jbVZtUFNJalRVcFlMVEV4TFZSRldDMU9MVEk0SWk4K1BDOW5QanhuSUdSaGRHRXRiVzFzTFc1dlpHVTlJbTFwSWlCMGNtRnVjMlp2Y20wOUluUnlZVzV6YkdGMFpTZ3hNVFF3TERBcElqNDhkWE5sSUdSaGRHRXRZejBpTVVRME5FSWlJSGhzYVc1ck9taHlaV1k5SWlOTlNsZ3RNVEV0VkVWWUxVa3RNVVEwTkVJaUx6NDhMMmMrUEdjZ1pHRjBZUzF0Yld3dGJtOWtaVDBpYlc4aUlIUnlZVzV6Wm05eWJUMGlkSEpoYm5Oc1lYUmxLREl5TmprdU9Dd3dLU0krUEhWelpTQmtZWFJoTFdNOUlqTkZJaUI0YkdsdWF6cG9jbVZtUFNJalRVcFlMVEV4TFZSRldDMU9MVE5GSWk4K1BDOW5QanhuSUdSaGRHRXRiVzFzTFc1dlpHVTlJbTF1SWlCMGNtRnVjMlp2Y20wOUluUnlZVzV6YkdGMFpTZ3pNekkxTGpZc01Da2lQangxYzJVZ1pHRjBZUzFqUFNJek1TSWdlR3hwYm1zNmFISmxaajBpSTAxS1dDMHhNUzFVUlZndFRpMHpNU0l2UGp4MWMyVWdaR0YwWVMxalBTSXpOaUlnZUd4cGJtczZhSEpsWmowaUkwMUtXQzB4TVMxVVJWZ3RUaTB6TmlJZ2RISmhibk5tYjNKdFBTSjBjbUZ1YzJ4aGRHVW9OVEF3TERBcElpOCtQSFZ6WlNCa1lYUmhMV005SWpNM0lpQjRiR2x1YXpwb2NtVm1QU0lqVFVwWUxURXhMVlJGV0MxT0xUTTNJaUIwY21GdWMyWnZjbTA5SW5SeVlXNXpiR0YwWlNneE1EQXdMREFwSWk4K1BIVnpaU0JrWVhSaExXTTlJak13SWlCNGJHbHVhenBvY21WbVBTSWpUVXBZTFRFeExWUkZXQzFPTFRNd0lpQjBjbUZ1YzJadmNtMDlJblJ5WVc1emJHRjBaU2d4TlRBd0xEQXBJaTgrUEhWelpTQmtZWFJoTFdNOUlqTXdJaUI0YkdsdWF6cG9jbVZtUFNJalRVcFlMVEV4TFZSRldDMU9MVE13SWlCMGNtRnVjMlp2Y20wOUluUnlZVzV6YkdGMFpTZ3lNREF3TERBcElpOCtQQzluUGp4bklHUmhkR0V0Ylcxc0xXNXZaR1U5SWxSbFdFRjBiMjBpSUdSaGRHRXRiV3A0TFhSbGVHTnNZWE56UFNKUFVrUWlJSFJ5WVc1elptOXliVDBpZEhKaGJuTnNZWFJsS0RVNE1qVXVOaXd3S1NJK1BHY2daR0YwWVMxdGJXd3RibTlrWlQwaWJXOGlJSFJ5WVc1elptOXliVDBpZEhKaGJuTnNZWFJsS0RBZ0xUQXVOU2tpUGp4MWMyVWdaR0YwWVMxalBTSTNReUlnZUd4cGJtczZhSEpsWmowaUkwMUtXQzB4TVMxVVJWZ3RUaTAzUXlJdlBqd3ZaejQ4TDJjK1BHY2daR0YwWVMxdGJXd3RibTlrWlQwaWJXa2lJSFJ5WVc1elptOXliVDBpZEhKaGJuTnNZWFJsS0RZeE1ETXVOaXd3S1NJK1BIVnpaU0JrWVhSaExXTTlJakZFTkRSRElpQjRiR2x1YXpwb2NtVm1QU0lqVFVwWUxURXhMVlJGV0MxSkxURkVORFJESWk4K1BDOW5QanhuSUdSaGRHRXRiVzFzTFc1dlpHVTlJbTF2SWlCMGNtRnVjMlp2Y20wOUluUnlZVzV6YkdGMFpTZzNNVFEwTGpNc01Da2lQangxYzJVZ1pHRjBZUzFqUFNJelJTSWdlR3hwYm1zNmFISmxaajBpSTAxS1dDMHhNUzFVUlZndFRpMHpSU0l2UGp3dlp6NDhaeUJrWVhSaExXMXRiQzF1YjJSbFBTSnRiaUlnZEhKaGJuTm1iM0p0UFNKMGNtRnVjMnhoZEdVb09ESXdNQzR4TERBcElqNDhkWE5sSUdSaGRHRXRZejBpTXpJaUlIaHNhVzVyT21oeVpXWTlJaU5OU2xndE1URXRWRVZZTFU0dE16SWlMejQ4ZFhObElHUmhkR0V0WXowaU16VWlJSGhzYVc1ck9taHlaV1k5SWlOTlNsZ3RNVEV0VkVWWUxVNHRNelVpSUhSeVlXNXpabTl5YlQwaWRISmhibk5zWVhSbEtEVXdNQ3d3S1NJdlBqd3ZaejQ4WnlCa1lYUmhMVzF0YkMxdWIyUmxQU0p0YnlJZ2RISmhibk5tYjNKdFBTSjBjbUZ1YzJ4aGRHVW9PVFF5TWk0ekxEQXBJajQ4ZFhObElHUmhkR0V0WXowaU1qSXlPU0lnZUd4cGJtczZhSEpsWmowaUkwMUtXQzB4TVMxVVJWZ3RUaTB5TWpJNUlpOCtQQzluUGp4bklHUmhkR0V0Ylcxc0xXNXZaR1U5SW0xcElpQjBjbUZ1YzJadmNtMDlJblJ5WVc1emJHRjBaU2d4TURNeE1TNDJMREFwSWo0OGRYTmxJR1JoZEdFdFl6MGlNVVEwTkVRaUlIaHNhVzVyT21oeVpXWTlJaU5OU2xndE1URXRWRVZZTFVrdE1VUTBORVFpTHo0OEwyYytQR2NnWkdGMFlTMXRiV3d0Ym05a1pUMGliVzhpSUhSeVlXNXpabTl5YlQwaWRISmhibk5zWVhSbEtERXhNekV5TGpNc01Da2lQangxYzJVZ1pHRjBZUzFqUFNJelJDSWdlR3hwYm1zNmFISmxaajBpSTAxS1dDMHhNUzFVUlZndFRpMHpSQ0l2UGp3dlp6NDhaeUJrWVhSaExXMXRiQzF1YjJSbFBTSnRiaUlnZEhKaGJuTm1iM0p0UFNKMGNtRnVjMnhoZEdVb01USXpOamd1TVN3d0tTSStQSFZ6WlNCa1lYUmhMV005SWpNeElpQjRiR2x1YXpwb2NtVm1QU0lqVFVwWUxURXhMVlJGV0MxT0xUTXhJaTgrUEM5blBqeG5JR1JoZEdFdGJXMXNMVzV2WkdVOUltMXZJaUIwY21GdWMyWnZjbTA5SW5SeVlXNXpiR0YwWlNneE1qZzJPQzR4TERBcElqNDhkWE5sSUdSaGRHRXRZejBpTWpraUlIaHNhVzVyT21oeVpXWTlJaU5OU2xndE1URXRWRVZZTFU0dE1qa2lMejQ4TDJjK1BHY2daR0YwWVMxdGJXd3RibTlrWlQwaWJXOGlJSFJ5WVc1elptOXliVDBpZEhKaGJuTnNZWFJsS0RFek5UTTBMamtzTUNraVBqeDFjMlVnWkdGMFlTMWpQU0l6UkNJZ2VHeHBibXM2YUhKbFpqMGlJMDFLV0MweE1TMVVSVmd0VGkwelJDSXZQand2Wno0OFp5QmtZWFJoTFcxdGJDMXViMlJsUFNKdFpuSmhZeUlnZEhKaGJuTm1iM0p0UFNKMGNtRnVjMnhoZEdVb01UUTFPVEF1Tnl3d0tTSStQR2NnWkdGMFlTMXRiV3d0Ym05a1pUMGliWEp2ZHlJZ2RISmhibk5tYjNKdFBTSjBjbUZ1YzJ4aGRHVW9Nakl3TERjeE1Da2lQanhuSUdSaGRHRXRiVzFzTFc1dlpHVTlJbTFwSWo0OGRYTmxJR1JoZEdFdFl6MGlNVVEwTkRNaUlIaHNhVzVyT21oeVpXWTlJaU5OU2xndE1URXRWRVZZTFVrdE1VUTBORE1pTHo0OEwyYytQR2NnWkdGMFlTMXRiV3d0Ym05a1pUMGliVzhpSUhSeVlXNXpabTl5YlQwaWRISmhibk5zWVhSbEtEYzFNU3d3S1NJK1BIVnpaU0JrWVhSaExXTTlJakk0SWlCNGJHbHVhenBvY21WbVBTSWpUVXBZTFRFeExWUkZXQzFPTFRJNElpOCtQQzluUGp4bklHUmhkR0V0Ylcxc0xXNXZaR1U5SW0xcElpQjBjbUZ1YzJadmNtMDlJblJ5WVc1emJHRjBaU2d4TVRRd0xEQXBJajQ4ZFhObElHUmhkR0V0WXowaU1VUTBORUlpSUhoc2FXNXJPbWh5WldZOUlpTk5TbGd0TVRFdFZFVllMVWt0TVVRME5FSWlMejQ4TDJjK1BHY2daR0YwWVMxdGJXd3RibTlrWlQwaWJXOGlJSFJ5WVc1elptOXliVDBpZEhKaGJuTnNZWFJsS0RJeU5qa3VPQ3d3S1NJK1BIVnpaU0JrWVhSaExXTTlJak5GSWlCNGJHbHVhenBvY21WbVBTSWpUVXBZTFRFeExWUkZXQzFPTFRORklpOCtQQzluUGp4bklHUmhkR0V0Ylcxc0xXNXZaR1U5SW0xdUlpQjBjbUZ1YzJadmNtMDlJblJ5WVc1emJHRjBaU2d6TXpJMUxqWXNNQ2tpUGp4MWMyVWdaR0YwWVMxalBTSXpNU0lnZUd4cGJtczZhSEpsWmowaUkwMUtXQzB4TVMxVVJWZ3RUaTB6TVNJdlBqeDFjMlVnWkdGMFlTMWpQU0l6TmlJZ2VHeHBibXM2YUhKbFpqMGlJMDFLV0MweE1TMVVSVmd0VGkwek5pSWdkSEpoYm5ObWIzSnRQU0owY21GdWMyeGhkR1VvTlRBd0xEQXBJaTgrUEhWelpTQmtZWFJoTFdNOUlqTTNJaUI0YkdsdWF6cG9jbVZtUFNJalRVcFlMVEV4TFZSRldDMU9MVE0zSWlCMGNtRnVjMlp2Y20wOUluUnlZVzV6YkdGMFpTZ3hNREF3TERBcElpOCtQSFZ6WlNCa1lYUmhMV005SWpNd0lpQjRiR2x1YXpwb2NtVm1QU0lqVFVwWUxURXhMVlJGV0MxT0xUTXdJaUIwY21GdWMyWnZjbTA5SW5SeVlXNXpiR0YwWlNneE5UQXdMREFwSWk4K1BIVnpaU0JrWVhSaExXTTlJak13SWlCNGJHbHVhenBvY21WbVBTSWpUVXBZTFRFeExWUkZXQzFPTFRNd0lpQjBjbUZ1YzJadmNtMDlJblJ5WVc1emJHRjBaU2d5TURBd0xEQXBJaTgrUEM5blBqeG5JR1JoZEdFdGJXMXNMVzV2WkdVOUltMXZJaUIwY21GdWMyWnZjbTA5SW5SeVlXNXpiR0YwWlNnMk1EUTNMamdzTUNraVBqeDFjMlVnWkdGMFlTMWpQU0l5TWpJNUlpQjRiR2x1YXpwb2NtVm1QU0lqVFVwWUxURXhMVlJGV0MxT0xUSXlNamtpTHo0OEwyYytQR2NnWkdGMFlTMXRiV3d0Ym05a1pUMGliVzhpSUhSeVlXNXpabTl5YlQwaWRISmhibk5zWVhSbEtEWTVNemNzTUNraVBqeDFjMlVnWkdGMFlTMWpQU0l5T0NJZ2VHeHBibXM2YUhKbFpqMGlJMDFLV0MweE1TMVVSVmd0VGkweU9DSXZQand2Wno0OFp5QmtZWFJoTFcxdGJDMXViMlJsUFNKdGFTSWdkSEpoYm5ObWIzSnRQU0owY21GdWMyeGhkR1VvTnpNeU5pd3dLU0krUEhWelpTQmtZWFJoTFdNOUlqRkVORFJESWlCNGJHbHVhenBvY21WbVBTSWpUVXBZTFRFeExWUkZXQzFKTFRGRU5EUkRJaTgrUEM5blBqeG5JR1JoZEdFdGJXMXNMVzV2WkdVOUltMXZJaUIwY21GdWMyWnZjbTA5SW5SeVlXNXpiR0YwWlNnNE16WTJMamdzTUNraVBqeDFjMlVnWkdGMFlTMWpQU0l6UlNJZ2VHeHBibXM2YUhKbFpqMGlJMDFLV0MweE1TMVVSVmd0VGkwelJTSXZQand2Wno0OFp5QmtZWFJoTFcxdGJDMXViMlJsUFNKdGJpSWdkSEpoYm5ObWIzSnRQU0owY21GdWMyeGhkR1VvT1RReU1pNDJMREFwSWo0OGRYTmxJR1JoZEdFdFl6MGlNeklpSUhoc2FXNXJPbWh5WldZOUlpTk5TbGd0TVRFdFZFVllMVTR0TXpJaUx6NDhkWE5sSUdSaGRHRXRZejBpTXpVaUlIaHNhVzVyT21oeVpXWTlJaU5OU2xndE1URXRWRVZZTFU0dE16VWlJSFJ5WVc1elptOXliVDBpZEhKaGJuTnNZWFJsS0RVd01Dd3dLU0l2UGp3dlp6NDhaeUJrWVhSaExXMXRiQzF1YjJSbFBTSnRieUlnZEhKaGJuTm1iM0p0UFNKMGNtRnVjMnhoZEdVb01UQTJORFF1T0N3d0tTSStQSFZ6WlNCa1lYUmhMV005SWpJeU1qa2lJSGhzYVc1ck9taHlaV1k5SWlOTlNsZ3RNVEV0VkVWWUxVNHRNakl5T1NJdlBqd3ZaejQ4WnlCa1lYUmhMVzF0YkMxdWIyUmxQU0p0YVNJZ2RISmhibk5tYjNKdFBTSjBjbUZ1YzJ4aGRHVW9NVEUxTXpRc01Da2lQangxYzJVZ1pHRjBZUzFqUFNJeFJEUTBSQ0lnZUd4cGJtczZhSEpsWmowaUkwMUtXQzB4TVMxVVJWZ3RTUzB4UkRRMFJDSXZQand2Wno0OFp5QmtZWFJoTFcxdGJDMXViMlJsUFNKdGJ5SWdkSEpoYm5ObWIzSnRQU0owY21GdWMyeGhkR1VvTVRJMU16UXVPQ3d3S1NJK1BIVnpaU0JrWVhSaExXTTlJak5FSWlCNGJHbHVhenBvY21WbVBTSWpUVXBZTFRFeExWUkZXQzFPTFRORUlpOCtQQzluUGp4bklHUmhkR0V0Ylcxc0xXNXZaR1U5SW0xdUlpQjBjbUZ1YzJadmNtMDlJblJ5WVc1emJHRjBaU2d4TXpVNU1DNDJMREFwSWo0OGRYTmxJR1JoZEdFdFl6MGlNekVpSUhoc2FXNXJPbWh5WldZOUlpTk5TbGd0TVRFdFZFVllMVTR0TXpFaUx6NDhMMmMrUEdjZ1pHRjBZUzF0Yld3dGJtOWtaVDBpYlc4aUlIUnlZVzV6Wm05eWJUMGlkSEpoYm5Oc1lYUmxLREUwTURrd0xqWXNNQ2tpUGp4MWMyVWdaR0YwWVMxalBTSXlPU0lnZUd4cGJtczZhSEpsWmowaUkwMUtXQzB4TVMxVVJWZ3RUaTB5T1NJdlBqd3ZaejQ4WnlCa1lYUmhMVzF0YkMxdWIyUmxQU0p0YnlJZ2RISmhibk5tYjNKdFBTSjBjbUZ1YzJ4aGRHVW9NVFEwTnprdU5pd3dLU0krUEhWelpTQmtZWFJoTFdNOUlqSTVJaUI0YkdsdWF6cG9jbVZtUFNJalRVcFlMVEV4TFZSRldDMU9MVEk1SWk4K1BDOW5Qand2Wno0OFp5QmtZWFJoTFcxdGJDMXViMlJsUFNKdGNtOTNJaUIwY21GdWMyWnZjbTA5SW5SeVlXNXpiR0YwWlNnek5UQTNMalVzTFRjeE1Da2lQanhuSUdSaGRHRXRiVzFzTFc1dlpHVTlJbTFwSWo0OGRYTmxJR1JoZEdFdFl6MGlNVVEwTkRNaUlIaHNhVzVyT21oeVpXWTlJaU5OU2xndE1URXRWRVZZTFVrdE1VUTBORE1pTHo0OEwyYytQR2NnWkdGMFlTMXRiV3d0Ym05a1pUMGliVzhpSUhSeVlXNXpabTl5YlQwaWRISmhibk5zWVhSbEtEYzFNU3d3S1NJK1BIVnpaU0JrWVhSaExXTTlJakk0SWlCNGJHbHVhenBvY21WbVBTSWpUVXBZTFRFeExWUkZXQzFPTFRJNElpOCtQQzluUGp4bklHUmhkR0V0Ylcxc0xXNXZaR1U5SW0xcElpQjBjbUZ1YzJadmNtMDlJblJ5WVc1emJHRjBaU2d4TVRRd0xEQXBJajQ4ZFhObElHUmhkR0V0WXowaU1VUTBORU1pSUhoc2FXNXJPbWh5WldZOUlpTk5TbGd0TVRFdFZFVllMVWt0TVVRME5FTWlMejQ4TDJjK1BHY2daR0YwWVMxdGJXd3RibTlrWlQwaWJXOGlJSFJ5WVc1elptOXliVDBpZEhKaGJuTnNZWFJsS0RJeE9EQXVPQ3d3S1NJK1BIVnpaU0JrWVhSaExXTTlJak5GSWlCNGJHbHVhenBvY21WbVBTSWpUVXBZTFRFeExWUkZXQzFPTFRORklpOCtQQzluUGp4bklHUmhkR0V0Ylcxc0xXNXZaR1U5SW0xdUlpQjBjbUZ1YzJadmNtMDlJblJ5WVc1emJHRjBaU2d6TWpNMkxqWXNNQ2tpUGp4MWMyVWdaR0YwWVMxalBTSXpNaUlnZUd4cGJtczZhSEpsWmowaUkwMUtXQzB4TVMxVVJWZ3RUaTB6TWlJdlBqeDFjMlVnWkdGMFlTMWpQU0l6TlNJZ2VHeHBibXM2YUhKbFpqMGlJMDFLV0MweE1TMVVSVmd0VGkwek5TSWdkSEpoYm5ObWIzSnRQU0owY21GdWMyeGhkR1VvTlRBd0xEQXBJaTgrUEM5blBqeG5JR1JoZEdFdGJXMXNMVzV2WkdVOUltMXZJaUIwY21GdWMyWnZjbTA5SW5SeVlXNXpiR0YwWlNnME5EVTRMamdzTUNraVBqeDFjMlVnWkdGMFlTMWpQU0l5TWpJNUlpQjRiR2x1YXpwb2NtVm1QU0lqVFVwWUxURXhMVlJGV0MxT0xUSXlNamtpTHo0OEwyYytQR2NnWkdGMFlTMXRiV3d0Ym05a1pUMGliV2tpSUhSeVlXNXpabTl5YlQwaWRISmhibk5zWVhSbEtEVXpORGdzTUNraVBqeDFjMlVnWkdGMFlTMWpQU0l4UkRRMFJDSWdlR3hwYm1zNmFISmxaajBpSTAxS1dDMHhNUzFVUlZndFNTMHhSRFEwUkNJdlBqd3ZaejQ4WnlCa1lYUmhMVzF0YkMxdWIyUmxQU0p0YnlJZ2RISmhibk5tYjNKdFBTSjBjbUZ1YzJ4aGRHVW9Oak0wT0M0NExEQXBJajQ4ZFhObElHUmhkR0V0WXowaU0wUWlJSGhzYVc1ck9taHlaV1k5SWlOTlNsZ3RNVEV0VkVWWUxVNHRNMFFpTHo0OEwyYytQR2NnWkdGMFlTMXRiV3d0Ym05a1pUMGliVzRpSUhSeVlXNXpabTl5YlQwaWRISmhibk5zWVhSbEtEYzBNRFF1Tml3d0tTSStQSFZ6WlNCa1lYUmhMV005SWpNeElpQjRiR2x1YXpwb2NtVm1QU0lqVFVwWUxURXhMVlJGV0MxT0xUTXhJaTgrUEM5blBqeG5JR1JoZEdFdGJXMXNMVzV2WkdVOUltMXZJaUIwY21GdWMyWnZjbTA5SW5SeVlXNXpiR0YwWlNnM09UQTBMallzTUNraVBqeDFjMlVnWkdGMFlTMWpQU0l5T1NJZ2VHeHBibXM2YUhKbFpqMGlJMDFLV0MweE1TMVVSVmd0VGkweU9TSXZQand2Wno0OEwyYytQSEpsWTNRZ2QybGtkR2c5SWpFMU1EWTRMallpSUdobGFXZG9kRDBpTmpBaUlIZzlJakV5TUNJZ2VUMGlNakl3SWk4K1BDOW5QanhuSUdSaGRHRXRiVzFzTFc1dlpHVTlJbTF2SWlCMGNtRnVjMlp2Y20wOUluUnlZVzV6YkdGMFpTZ3pNREUzTnl3d0tTSStQSFZ6WlNCa1lYUmhMV005SWpORUlpQjRiR2x1YXpwb2NtVm1QU0lqVFVwWUxURXhMVlJGV0MxT0xUTkVJaTgrUEM5blBqeG5JR1JoZEdFdGJXMXNMVzV2WkdVOUltMXVJaUIwY21GdWMyWnZjbTA5SW5SeVlXNXpiR0YwWlNnek1USXpNaTQ0TERBcElqNDhkWE5sSUdSaGRHRXRZejBpTXpBaUlIaHNhVzVyT21oeVpXWTlJaU5OU2xndE1URXRWRVZZTFU0dE16QWlMejQ4ZFhObElHUmhkR0V0WXowaU1rVWlJSGhzYVc1ck9taHlaV1k5SWlOTlNsZ3RNVEV0VkVWWUxVNHRNa1VpSUhSeVlXNXpabTl5YlQwaWRISmhibk5zWVhSbEtEVXdNQ3d3S1NJdlBqeDFjMlVnWkdGMFlTMWpQU0l6T1NJZ2VHeHBibXM2YUhKbFpqMGlJMDFLV0MweE1TMVVSVmd0VGkwek9TSWdkSEpoYm5ObWIzSnRQU0owY21GdWMyeGhkR1VvTnpjNExEQXBJaTgrUEhWelpTQmtZWFJoTFdNOUlqTTRJaUI0YkdsdWF6cG9jbVZtUFNJalRVcFlMVEV4TFZSRldDMU9MVE00SWlCMGNtRnVjMlp2Y20wOUluUnlZVzV6YkdGMFpTZ3hNamM0TERBcElpOCtQQzluUGp3dlp6NDhMMmMrUEM5emRtYysiLAoJIlJlYWxWaWV3U2l6ZUpzb24iIDogIntcImhlaWdodFwiOjg1Ny4xNDI4NjgwNDE5OTIyLFwid2lkdGhcIjo5MTc4LjU3MTE2Njk5MjE4OH0iCn0K"/>
    </extobj>
    <extobj name="2384804F-3998-4D57-9195-F3826E402611-15">
      <extobjdata type="2384804F-3998-4D57-9195-F3826E402611" data="ewoJIkltZ1NldHRpbmdKc29uIiA6ICJ7XCJoZWlnaHRcIjo0Mi44NTcxNDI4NTcxNDI4NTQsXCJ3aWR0aFwiOjQ1OC45Mjg1NzE0Mjg1NzE0fSIsCgkiTGF0ZXgiIDogIlAoWCA+IDE2NzAwIHwgWSA+IDI1ICBcXGNhcCAgWiA9IDApID0gXFxmcmFje1AoWCA+IDE2NzAwICBcXGNhcCAgKFkgPiAyNSAgXFxjYXAgIFogPSAwKSl9e1AoWSA+IDI1ICBcXGNhcCAgWiA9IDApfSA9IDAuMDgiLAoJIkxhdGV4SW1nQmFzZTY0IiA6ICJQSE4yWnlCNGJXeHVjejBpYUhSMGNEb3ZMM2QzZHk1M015NXZjbWN2TWpBd01DOXpkbWNpSUhkcFpIUm9QU0kzTkM0Mk9EVmxlQ0lnYUdWcFoyaDBQU0kxTGpRM05XVjRJaUJ5YjJ4bFBTSnBiV2NpSUdadlkzVnpZV0pzWlQwaVptRnNjMlVpSUhacFpYZENiM2c5SWpBZ0xURTBOakFnTXpNd01UQXVPQ0F5TkRJd0lpQjRiV3h1Y3pwNGJHbHVhejBpYUhSMGNEb3ZMM2QzZHk1M015NXZjbWN2TVRrNU9TOTRiR2x1YXlJZ1lYSnBZUzFvYVdSa1pXNDlJblJ5ZFdVaUlITjBlV3hsUFNKMlpYSjBhV05oYkMxaGJHbG5iam9nTFRJdU1UY3laWGc3SUcxaGVDMTNhV1IwYURvZ09UZ2xPeUkrUEdSbFpuTStQSEJoZEdnZ2FXUTlJazFLV0Mwe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TXRWRVZZTFVrdE1VUTBORUlpSUdROUlrMDBNaUF3U0RRd1VUSTJJREFnTWpZZ01URlJNallnTVRVZ01qa2dNamRSTXpNZ05ERWdNellnTkROVU5UVWdORFpSTVRReElEUTVJREU1TUNBNU9GRXlNREFnTVRBNElETXdOaUF5TWpSVU5ERXhJRE0wTWxFek1ESWdOakl3SURJNU55QTJNalZSTWpnNElEWXpOaUF5TXpRZ05qTTNTREl3TmxFeU1EQWdOalF6SURJd01DQTJORFZVTWpBeUlEWTJORkV5TURZZ05qYzNJREl4TWlBMk9ETklNakkyVVRJMk1DQTJPREVnTXpRM0lEWTRNVkV6T0RBZ05qZ3hJRFF3T0NBMk9ERlVORFV6SURZNE1sUTBOek1nTmpneVVUUTVNQ0EyT0RJZ05Ea3dJRFkzTVZFME9UQWdOamN3SURRNE9DQTJOVGhSTkRnMElEWTBNeUEwT0RFZ05qUXdWRFEyTlNBMk16ZFJORE0wSURZek5DQTBNVEVnTmpJd1REUTRPQ0EwTWpaTU5UUXhJRFE0TlZFMk5EWWdOVGs0SURZME5pQTJNVEJSTmpRMklEWXlPQ0EyTWpJZ05qTTFVVFl4TnlBMk16VWdOakE1SURZek4xRTFPVFFnTmpNM0lEVTVOQ0EyTkRoUk5UazBJRFkxTUNBMU9UWWdOalkwVVRZd01DQTJOemNnTmpBMklEWTRNMGcyTVRoUk5qRTVJRFk0TXlBMk5ETWdOamd6VkRZNU55QTJPREZVTnpNNElEWTRNRkU0TWpnZ05qZ3dJRGd6TnlBMk9ETklPRFExVVRnMU1pQTJOellnT0RVeUlEWTNNbEU0TlRBZ05qUTNJRGcwTUNBMk16ZElPREkwVVRjNU1DQTJNellnTnpZeklEWXlPRlEzTWpJZ05qRXhWRFk1T0NBMU9UTk1OamczSURVNE5GRTJPRGNnTlRnMUlEVTVNaUEwT0RCTU5UQTFJRE00TkZFMU1EVWdNemd6SURVek5pQXpNRFJVTmpBeElERTBNbFEyTXpnZ05UWlJOalE0SURRM0lEWTVPU0EwTmxFM016UWdORFlnTnpNMElETTNVVGN6TkNBek5TQTNNeklnTWpOUk56STRJRGNnTnpJMUlEUlVOekV4SURGUk56QTRJREVnTmpjNElERlVOVGc1SURKUk5USTRJRElnTkRrMklESlVORFl4SURGUk5EUTBJREVnTkRRMElERXdVVFEwTkNBeE1TQTBORFlnTWpWUk5EUTRJRE0xSURRMU1DQXpPVlEwTlRVZ05EUlVORFkwSURRMlZEUTRNQ0EwTjFRMU1EWWdOVFJSTlRJeklEWXlJRFV5TXlBMk5GRTFNaklnTmpRZ05EYzJJREU0TVV3ME1qa2dNams1VVRJME1TQTVOU0F5TXpZZ09EUlJNak15SURjMklESXpNaUEzTWxFeU16SWdOVE1nTWpZeElEUTNVVEkyTWlBME55QXlOamNnTkRkVU1qY3pJRFEyVVRJM05pQTBOaUF5TnpjZ05EWlVNamd3SURRMVZESTRNeUEwTWxReU9EUWdNelZSTWpnMElESTJJREk0TWlBeE9WRXlOemtnTmlBeU56WWdORlF5TmpFZ01WRXlOVGdnTVNBeU5ETWdNVlF5TURFZ01sUXhORElnTWxFMk5DQXlJRFF5SURCYUlpOCtQSEJoZEdnZ2FXUTlJazFLV0MweE15MVVSVmd0VGkwelJTSWdaRDBpVFRnMElEVXlNRkU0TkNBMU1qZ2dPRGdnTlRNelZEazJJRFV6T1V3NU9TQTFOREJSTVRBMklEVTBNQ0F5TlRNZ05EY3hWRFUwTkNBek16Uk1OamczSURJMk5WRTJPVFFnTWpZd0lEWTVOQ0F5TlRCVU5qZzNJREl6TlZFMk9EVWdNak16SURNNU5TQTVOa3d4TURjZ0xUUXdTREV3TVZFNE15QXRNemdnT0RNZ0xUSXdVVGd6SUMweE9TQTRNeUF0TVRkUk9ESWdMVEV3SURrNElDMHhVVEV4TnlBNUlESTBPQ0EzTVZFek1qWWdNVEE0SURNM09DQXhNekpNTmpJMklESTFNRXd6TnpnZ016WTRVVGt3SURVd05DQTROaUExTURsUk9EUWdOVEV6SURnMElEVXlNRm9pTHo0OGNHRjBhQ0JwWkQwaVRVcFlMVEV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RXp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eE15MVVSVmd0VGkwek55SWdaRDBpVFRVMUlEUTFPRkUxTmlBME5qQWdOeklnTlRZM1REZzRJRFkzTkZFNE9DQTJOellnTVRBNElEWTNOa2d4TWpoV05qY3lVVEV5T0NBMk5qSWdNVFF6SURZMU5WUXhPVFVnTmpRMlZETTJOQ0EyTkRSSU5EZzFWall3TlV3ME1UY2dOVEV5VVRRd09DQTFNREFnTXpnM0lEUTNNbFF6TmpBZ05ETTFWRE16T1NBME1ETlVNekU1SURNMk4xUXpNRFVnTXpNd1ZESTVNaUF5T0RSVU1qZzBJREl6TUZReU56Z2dNVFl5VkRJM05TQTRNRkV5TnpVZ05qWWdNamMxSURVeVZESTNOQ0F5T0ZZeE9WRXlOekFnTWlBeU5UVWdMVEV3VkRJeU1TQXRNakpSTWpFd0lDMHlNaUF5TURBZ0xURTVWREUzT1NBd1ZERTJPQ0EwTUZFeE5qZ2dNVGs0SURJMk5TQXpOamhSTWpnMUlEUXdNQ0F6TkRrZ05EZzVURE01TlNBMU5USklNekF5VVRFeU9DQTFOVElnTVRFNUlEVTBObEV4TVRNZ05UUXpJREV3T0NBMU1qSlVPVGdnTkRjNVREazFJRFExT0ZZME5UVklOVFZXTkRVNFdpSXZQanh3WVhSb0lHbGtQU0pOU2xndE1UT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HhNeTFVUlZndFRpMDNReUlnWkQwaVRURXpPU0F0TWpRNVNERXpOMUV4TWpVZ0xUSTBPU0F4TVRrZ0xUSXpOVll5TlRGTU1USXdJRGN6TjFFeE16QWdOelV3SURFek9TQTNOVEJSTVRVeUlEYzFNQ0F4TlRrZ056TTFWaTB5TXpWUk1UVXhJQzB5TkRrZ01UUXhJQzB5TkRsSU1UTTVXaUl2UGp4d1lYUm9JR2xrUFNKTlNsZ3RNVE1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1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V6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VRNdFZFVllMVTR0TWpJeU9TSWdaRDBpVFRnNElDMHlNVlEzTlNBdE1qRlVOVFVnTFRkV01qQXdVVFUxSURJek1TQTFOU0F5T0RCUk5UWWdOREUwSURZd0lEUXlPRkUyTVNBME16QWdOakVnTkRNeFVUYzNJRFV3TUNBeE5USWdOVFE1VkRNek1pQTFPVGhSTkRReklEVTVPQ0ExTWpJZ05UUTBWRFl4TUNBME1EVlJOakV4SURNNU9TQTJNVEVnTVRrMFZpMDNVVFl3TkNBdE1qSWdOVGt4SUMweU1sRTFPRElnTFRJeUlEVTNNaUF0T1V3MU56QWdOREExVVRVMk15QTBNek1nTlRVMklEUTBPVlExTWprZ05EZzFVVFE1T0NBMU1Ua2dORFExSURVek9GUXpNelFnTlRVNFVUSTFNU0ExTlRnZ01UYzVJRFV4T0ZRNU5pQTBNREZST1RVZ016azJJRGsxSURFNU0xWXROMUU0T0NBdE1qRWdOelVnTFRJeFdpSXZQanh3WVhSb0lHbGtQU0pOU2xndE1UTXRWRVZZTFVrdE1VUTBORVFpSUdROUlrMDFPQ0E0VVRVNElESXpJRFkwSURNMVVUWTBJRE0ySURNeU9TQXpNelJVTlRrMklEWXpOVXcxT0RZZ05qTTNVVFUzTlNBMk16Y2dOVEV5SURZek4wZzFNREJJTkRjMlVUUTBNaUEyTXpjZ05ESXdJRFl6TlZRek5qVWdOakkwVkRNeE1TQTFPVGhVTWpZMklEVTBPRlF5TWpnZ05EWTVVVEl5TnlBME5qWWdNakkySURRMk0xUXlNalFnTkRVNFZESXlNeUEwTlROVU1qSXlJRFExTUV3eU1qRWdORFE0VVRJeE9DQTBORE1nTWpBeUlEUTBNMUV4T0RVZ05EUXpJREU0TWlBME5UTk1NakUwSURVMk1WRXlNamdnTmpBMklESTBNU0EyTlRGUk1qUTVJRFkzT1NBeU5UTWdOamd4VVRJMU5pQTJPRE1nTkRnM0lEWTRNMGczTVRoUk56SXpJRFkzT0NBM01qTWdOamMxVVRjeU15QTJOek1nTnpFM0lEWTBPVkV4T0RrZ05UUWdNVGc0SURVeVRERTROU0EwT1VneU56UlJNelk1SURVd0lETTNOeUExTVZFME5USWdOakFnTlRBd0lERXdNRlExTnprZ01qUTNVVFU0TnlBeU56SWdOVGt3SURJM04xUTJNRE1nTWpneVNEWXdOMUUyTWpnZ01qZ3lJRFl5T0NBeU56RlJOVFEzSURVZ05UUXhJREpSTlRNNElEQWdNekF3SURCSU1USTBVVFU0SURBZ05UZ2dPRm9pTHo0OGNHRjBhQ0JwWkQwaVRVcFlMVEV6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V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5MVVSVmd0VGkweVJTSWdaRDBpVFRjNElEWXdVVGM0SURnMElEazFJREV3TWxReE16Z2dNVEl3VVRFMk1pQXhNakFnTVRnd0lERXdORlF4T1RrZ05qRlJNVGs1SURNMklERTRNaUF4T0ZReE16a2dNRlE1TmlBeE4xUTNPQ0EyTUZvaUx6NDhjR0YwYUNCcFpEMGlUVXBZTFRFekxWUkZXQzFPTFRNNElpQmtQU0pOTnpBZ05ERTNWRGN3SURRNU5GUXhNalFnTmpFNFZESTBPQ0EyTmpaUk16RTVJRFkyTmlBek56UWdOakkwVkRReU9TQTFNVFZSTkRJNUlEUTROU0EwTVRnZ05EVTVWRE01TWlBME1UZFVNell4SURNNE9WUXpNelVnTXpjeFZETXlOQ0F6TmpOTU16TTRJRE0xTkZFek5USWdNelEwSURNMk5pQXpNelJVTXpneUlETXlNMUUwTlRjZ01qWTBJRFExTnlBeE56UlJORFUzSURrMUlETTVPU0F6TjFReU5Ea2dMVEl5VVRFMU9TQXRNaklnTVRBeElESTVWRFF6SURFMU5WRTBNeUF5TmpNZ01UY3lJRE16TlV3eE5UUWdNelE0VVRFek15QXpOakVnTVRJM0lETTJPRkUzTUNBME1UY2dOekFnTkRrMFdrMHlPRFlnTXpnMlRESTVNaUF6T1RCUk1qazRJRE01TkNBek1ERWdNemsyVkRNeE1TQTBNRE5VTXpJeklEUXhNMVF6TXpRZ05ESTFWRE0wTlNBME16aFVNelUxSURRMU5GUXpOalFnTkRjeFZETTJPU0EwT1RGVU16Y3hJRFV4TTFFek56RWdOVFUySURNME1pQTFPRFpVTWpjMUlEWXlORkV5TmpnZ05qSTFJREkwTWlBMk1qVlJNakF4SURZeU5TQXhOalVnTlRrNVZERXlPQ0ExTXpSUk1USTRJRFV4TVNBeE5ERWdORGt5VkRFMk55QTBOak5VTWpFM0lEUXpNVkV5TWpRZ05ESTJJREl5T0NBME1qUk1NamcySURNNE5scE5NalV3SURJeFVUTXdPQ0F5TVNBek5UQWdOVFZVTXpreUlERXpOMUV6T1RJZ01UVTBJRE00TnlBeE5qbFVNemMxSURFNU5GUXpOVE1nTWpFMlZETXpNQ0F5TXpSVU16QXhJREkxTTFReU56UWdNamN3VVRJMk1DQXlOemtnTWpRMElESTRPVlF5TVRnZ016QTJUREl4TUNBek1URlJNakEwSURNeE1TQXhPREVnTWprMFZERXpNeUF5TXpsVU1UQTNJREUxTjFFeE1EY2dPVGdnTVRVd0lEWXdWREkxTUNBeU1W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ReklpQjRiR2x1YXpwb2NtVm1QU0lqVFVwWUxURXpMVlJGV0MxSkxURkVORFF6SWk4K1BDOW5QanhuSUdSaGRHRXRiVzFzTFc1dlpHVTlJbTF2SWlCMGNtRnVjMlp2Y20wOUluUnlZVzV6YkdGMFpTZzNOVEVzTUNraVBqeDFjMlVnWkdGMFlTMWpQU0l5T0NJZ2VHeHBibXM2YUhKbFpqMGlJMDFLV0MweE15MVVSVmd0VGkweU9DSXZQand2Wno0OFp5QmtZWFJoTFcxdGJDMXViMlJsUFNKdGFTSWdkSEpoYm5ObWIzSnRQU0owY21GdWMyeGhkR1VvTVRFME1Dd3dLU0krUEhWelpTQmtZWFJoTFdNOUlqRkVORFJDSWlCNGJHbHVhenBvY21WbVBTSWpUVXBZTFRFekxWUkZXQzFKTFRGRU5EUkNJaTgrUEM5blBqeG5JR1JoZEdFdGJXMXNMVzV2WkdVOUltMXZJaUIwY21GdWMyWnZjbTA5SW5SeVlXNXpiR0YwWlNneU1qWTVMamdzTUNraVBqeDFjMlVnWkdGMFlTMWpQU0l6UlNJZ2VHeHBibXM2YUhKbFpqMGlJMDFLV0MweE15MVVSVmd0VGkwelJTSXZQand2Wno0OFp5QmtZWFJoTFcxdGJDMXViMlJsUFNKdGJpSWdkSEpoYm5ObWIzSnRQU0owY21GdWMyeGhkR1VvTXpNeU5TNDJMREFwSWo0OGRYTmxJR1JoZEdFdFl6MGlNekVpSUhoc2FXNXJPbWh5WldZOUlpTk5TbGd0TVRNdFZFVllMVTR0TXpFaUx6NDhkWE5sSUdSaGRHRXRZejBpTXpZaUlIaHNhVzVyT21oeVpXWTlJaU5OU2xndE1UTXRWRVZZTFU0dE16WWlJSFJ5WVc1elptOXliVDBpZEhKaGJuTnNZWFJsS0RVd01Dd3dLU0l2UGp4MWMyVWdaR0YwWVMxalBTSXpOeUlnZUd4cGJtczZhSEpsWmowaUkwMUtXQzB4TXkxVVJWZ3RUaTB6TnlJZ2RISmhibk5tYjNKdFBTSjBjbUZ1YzJ4aGRHVW9NVEF3TUN3d0tTSXZQangxYzJVZ1pHRjBZUzFqUFNJek1DSWdlR3hwYm1zNmFISmxaajBpSTAxS1dDMHhNeTFVUlZndFRpMHpNQ0lnZEhKaGJuTm1iM0p0UFNKMGNtRnVjMnhoZEdVb01UVXdNQ3d3S1NJdlBqeDFjMlVnWkdGMFlTMWpQU0l6TUNJZ2VHeHBibXM2YUhKbFpqMGlJMDFLV0MweE15MVVSVmd0VGkwek1DSWdkSEpoYm5ObWIzSnRQU0owY21GdWMyeGhkR1VvTWpBd01Dd3dLU0l2UGp3dlp6NDhaeUJrWVhSaExXMXRiQzF1YjJSbFBTSlVaVmhCZEc5dElpQmtZWFJoTFcxcWVDMTBaWGhqYkdGemN6MGlUMUpFSWlCMGNtRnVjMlp2Y20wOUluUnlZVzV6YkdGMFpTZzFPREkxTGpZc01Da2lQanhuSUdSaGRHRXRiVzFzTFc1dlpHVTlJbTF2SWlCMGNtRnVjMlp2Y20wOUluUnlZVzV6YkdGMFpTZ3dJQzB3TGpVcElqNDhkWE5sSUdSaGRHRXRZejBpTjBNaUlIaHNhVzVyT21oeVpXWTlJaU5OU2xndE1UTXRWRVZZTFU0dE4wTWlMejQ4TDJjK1BDOW5QanhuSUdSaGRHRXRiVzFzTFc1dlpHVTlJbTFwSWlCMGNtRnVjMlp2Y20wOUluUnlZVzV6YkdGMFpTZzJNVEF6TGpZc01Da2lQangxYzJVZ1pHRjBZUzFqUFNJeFJEUTBReUlnZUd4cGJtczZhSEpsWmowaUkwMUtXQzB4TXkxVVJWZ3RTUzB4UkRRMFF5SXZQand2Wno0OFp5QmtZWFJoTFcxdGJDMXViMlJsUFNKdGJ5SWdkSEpoYm5ObWIzSnRQU0owY21GdWMyeGhkR1VvTnpFME5DNHpMREFwSWo0OGRYTmxJR1JoZEdFdFl6MGlNMFVpSUhoc2FXNXJPbWh5WldZOUlpTk5TbGd0TVRNdFZFVllMVTR0TTBVaUx6NDhMMmMrUEdjZ1pHRjBZUzF0Yld3dGJtOWtaVDBpYlc0aUlIUnlZVzV6Wm05eWJUMGlkSEpoYm5Oc1lYUmxLRGd5TURBdU1Td3dLU0krUEhWelpTQmtZWFJoTFdNOUlqTXlJaUI0YkdsdWF6cG9jbVZtUFNJalRVcFlMVEV6TFZSRldDMU9MVE15SWk4K1BIVnpaU0JrWVhSaExXTTlJak0xSWlCNGJHbHVhenBvY21WbVBTSWpUVXBZTFRFekxWUkZXQzFPTFRNMUlpQjBjbUZ1YzJadmNtMDlJblJ5WVc1emJHRjBaU2cxTURBc01Da2lMejQ4TDJjK1BHY2daR0YwWVMxdGJXd3RibTlrWlQwaWJXOGlJSFJ5WVc1elptOXliVDBpZEhKaGJuTnNZWFJsS0RrME1qSXVNeXd3S1NJK1BIVnpaU0JrWVhSaExXTTlJakl5TWpraUlIaHNhVzVyT21oeVpXWTlJaU5OU2xndE1UTXRWRVZZTFU0dE1qSXlPU0l2UGp3dlp6NDhaeUJrWVhSaExXMXRiQzF1YjJSbFBTSnRhU0lnZEhKaGJuTm1iM0p0UFNKMGNtRnVjMnhoZEdVb01UQXpNVEV1Tml3d0tTSStQSFZ6WlNCa1lYUmhMV005SWpGRU5EUkVJaUI0YkdsdWF6cG9jbVZtUFNJalRVcFlMVEV6TFZSRldDMUpMVEZFTkRSRUlpOCtQQzluUGp4bklHUmhkR0V0Ylcxc0xXNXZaR1U5SW0xdklpQjBjbUZ1YzJadmNtMDlJblJ5WVc1emJHRjBaU2d4TVRNeE1pNHpMREFwSWo0OGRYTmxJR1JoZEdFdFl6MGlNMFFpSUhoc2FXNXJPbWh5WldZOUlpTk5TbGd0TVRNdFZFVllMVTR0TTBRaUx6NDhMMmMrUEdjZ1pHRjBZUzF0Yld3dGJtOWtaVDBpYlc0aUlIUnlZVzV6Wm05eWJUMGlkSEpoYm5Oc1lYUmxLREV5TXpZNExqRXNNQ2tpUGp4MWMyVWdaR0YwWVMxalBTSXpNQ0lnZUd4cGJtczZhSEpsWmowaUkwMUtXQzB4TXkxVVJWZ3RUaTB6TUNJdlBqd3ZaejQ4WnlCa1lYUmhMVzF0YkMxdWIyUmxQU0p0YnlJZ2RISmhibk5tYjNKdFBTSjBjbUZ1YzJ4aGRHVW9NVEk0TmpndU1Td3dLU0krUEhWelpTQmtZWFJoTFdNOUlqSTVJaUI0YkdsdWF6cG9jbVZtUFNJalRVcFlMVEV6TFZSRldDMU9MVEk1SWk4K1BDOW5QanhuSUdSaGRHRXRiVzFzTFc1dlpHVTlJbTF2SWlCMGNtRnVjMlp2Y20wOUluUnlZVzV6YkdGMFpTZ3hNelV6TkM0NUxEQXBJajQ4ZFhObElHUmhkR0V0WXowaU0wUWlJSGhzYVc1ck9taHlaV1k5SWlOTlNsZ3RNVE10VkVWWUxVNHRNMFFpTHo0OEwyYytQR2NnWkdGMFlTMXRiV3d0Ym05a1pUMGliV1p5WVdNaUlIUnlZVzV6Wm05eWJUMGlkSEpoYm5Oc1lYUmxLREUwTlRrd0xqY3NNQ2tpUGp4bklHUmhkR0V0Ylcxc0xXNXZaR1U5SW0xeWIzY2lJSFJ5WVc1elptOXliVDBpZEhKaGJuTnNZWFJsS0RJeU1DdzNNVEFwSWo0OFp5QmtZWFJoTFcxdGJDMXViMlJsUFNKdGFTSStQSFZ6WlNCa1lYUmhMV005SWpGRU5EUXpJaUI0YkdsdWF6cG9jbVZtUFNJalRVcFlMVEV6TFZSRldDMUpMVEZFTkRReklpOCtQQzluUGp4bklHUmhkR0V0Ylcxc0xXNXZaR1U5SW0xdklpQjBjbUZ1YzJadmNtMDlJblJ5WVc1emJHRjBaU2czTlRFc01Da2lQangxYzJVZ1pHRjBZUzFqUFNJeU9DSWdlR3hwYm1zNmFISmxaajBpSTAxS1dDMHhNeTFVUlZndFRpMHlPQ0l2UGp3dlp6NDhaeUJrWVhSaExXMXRiQzF1YjJSbFBTSnRhU0lnZEhKaGJuTm1iM0p0UFNKMGNtRnVjMnhoZEdVb01URTBNQ3d3S1NJK1BIVnpaU0JrWVhSaExXTTlJakZFTkRSQ0lpQjRiR2x1YXpwb2NtVm1QU0lqVFVwWUxURXpMVlJGV0MxSkxURkVORFJDSWk4K1BDOW5QanhuSUdSaGRHRXRiVzFzTFc1dlpHVTlJbTF2SWlCMGNtRnVjMlp2Y20wOUluUnlZVzV6YkdGMFpTZ3lNalk1TGpnc01Da2lQangxYzJVZ1pHRjBZUzFqUFNJelJTSWdlR3hwYm1zNmFISmxaajBpSTAxS1dDMHhNeTFVUlZndFRpMHpSU0l2UGp3dlp6NDhaeUJrWVhSaExXMXRiQzF1YjJSbFBTSnRiaUlnZEhKaGJuTm1iM0p0UFNKMGNtRnVjMnhoZEdVb016TXlOUzQyTERBcElqNDhkWE5sSUdSaGRHRXRZejBpTXpFaUlIaHNhVzVyT21oeVpXWTlJaU5OU2xndE1UTXRWRVZZTFU0dE16RWlMejQ4ZFhObElHUmhkR0V0WXowaU16WWlJSGhzYVc1ck9taHlaV1k5SWlOTlNsZ3RNVE10VkVWWUxVNHRNellpSUhSeVlXNXpabTl5YlQwaWRISmhibk5zWVhSbEtEVXdNQ3d3S1NJdlBqeDFjMlVnWkdGMFlTMWpQU0l6TnlJZ2VHeHBibXM2YUhKbFpqMGlJMDFLV0MweE15MVVSVmd0VGkwek55SWdkSEpoYm5ObWIzSnRQU0owY21GdWMyeGhkR1VvTVRBd01Dd3dLU0l2UGp4MWMyVWdaR0YwWVMxalBTSXpNQ0lnZUd4cGJtczZhSEpsWmowaUkwMUtXQzB4TXkxVVJWZ3RUaTB6TUNJZ2RISmhibk5tYjNKdFBTSjBjbUZ1YzJ4aGRHVW9NVFV3TUN3d0tTSXZQangxYzJVZ1pHRjBZUzFqUFNJek1DSWdlR3hwYm1zNmFISmxaajBpSTAxS1dDMHhNeTFVUlZndFRpMHpNQ0lnZEhKaGJuTm1iM0p0UFNKMGNtRnVjMnhoZEdVb01qQXdNQ3d3S1NJdlBqd3ZaejQ4WnlCa1lYUmhMVzF0YkMxdWIyUmxQU0p0YnlJZ2RISmhibk5tYjNKdFBTSjBjbUZ1YzJ4aGRHVW9OakEwTnk0NExEQXBJajQ4ZFhObElHUmhkR0V0WXowaU1qSXlPU0lnZUd4cGJtczZhSEpsWmowaUkwMUtXQzB4TXkxVVJWZ3RUaTB5TWpJNUlpOCtQQzluUGp4bklHUmhkR0V0Ylcxc0xXNXZaR1U5SW0xdklpQjBjbUZ1YzJadmNtMDlJblJ5WVc1emJHRjBaU2cyT1RNM0xEQXBJajQ4ZFhObElHUmhkR0V0WXowaU1qZ2lJSGhzYVc1ck9taHlaV1k5SWlOTlNsZ3RNVE10VkVWWUxVNHRNamdpTHo0OEwyYytQR2NnWkdGMFlTMXRiV3d0Ym05a1pUMGliV2tpSUhSeVlXNXpabTl5YlQwaWRISmhibk5zWVhSbEtEY3pNallzTUNraVBqeDFjMlVnWkdGMFlTMWpQU0l4UkRRMFF5SWdlR3hwYm1zNmFISmxaajBpSTAxS1dDMHhNeTFVUlZndFNTMHhSRFEwUXlJdlBqd3ZaejQ4WnlCa1lYUmhMVzF0YkMxdWIyUmxQU0p0YnlJZ2RISmhibk5tYjNKdFBTSjBjbUZ1YzJ4aGRHVW9PRE0yTmk0NExEQXBJajQ4ZFhObElHUmhkR0V0WXowaU0wVWlJSGhzYVc1ck9taHlaV1k5SWlOTlNsZ3RNVE10VkVWWUxVNHRNMFVpTHo0OEwyYytQR2NnWkdGMFlTMXRiV3d0Ym05a1pUMGliVzRpSUhSeVlXNXpabTl5YlQwaWRISmhibk5zWVhSbEtEazBNakl1Tml3d0tTSStQSFZ6WlNCa1lYUmhMV005SWpNeUlpQjRiR2x1YXpwb2NtVm1QU0lqVFVwWUxURXpMVlJGV0MxT0xUTXlJaTgrUEhWelpTQmtZWFJoTFdNOUlqTTFJaUI0YkdsdWF6cG9jbVZtUFNJalRVcFlMVEV6TFZSRldDMU9MVE0xSWlCMGNtRnVjMlp2Y20wOUluUnlZVzV6YkdGMFpTZzFNREFzTUNraUx6NDhMMmMrUEdjZ1pHRjBZUzF0Yld3dGJtOWtaVDBpYlc4aUlIUnlZVzV6Wm05eWJUMGlkSEpoYm5Oc1lYUmxLREV3TmpRMExqZ3NNQ2tpUGp4MWMyVWdaR0YwWVMxalBTSXlNakk1SWlCNGJHbHVhenBvY21WbVBTSWpUVXBZTFRFekxWUkZXQzFPTFRJeU1qa2lMejQ4TDJjK1BHY2daR0YwWVMxdGJXd3RibTlrWlQwaWJXa2lJSFJ5WVc1elptOXliVDBpZEhKaGJuTnNZWFJsS0RFeE5UTTBMREFwSWo0OGRYTmxJR1JoZEdFdFl6MGlNVVEwTkVRaUlIaHNhVzVyT21oeVpXWTlJaU5OU2xndE1UTXRWRVZZTFVrdE1VUTBORVFpTHo0OEwyYytQR2NnWkdGMFlTMXRiV3d0Ym05a1pUMGliVzhpSUhSeVlXNXpabTl5YlQwaWRISmhibk5zWVhSbEtERXlOVE0wTGpnc01Da2lQangxYzJVZ1pHRjBZUzFqUFNJelJDSWdlR3hwYm1zNmFISmxaajBpSTAxS1dDMHhNeTFVUlZndFRpMHpSQ0l2UGp3dlp6NDhaeUJrWVhSaExXMXRiQzF1YjJSbFBTSnRiaUlnZEhKaGJuTm1iM0p0UFNKMGNtRnVjMnhoZEdVb01UTTFPVEF1Tml3d0tTSStQSFZ6WlNCa1lYUmhMV005SWpNd0lpQjRiR2x1YXpwb2NtVm1QU0lqVFVwWUxURXpMVlJGV0MxT0xUTXdJaTgrUEM5blBqeG5JR1JoZEdFdGJXMXNMVzV2WkdVOUltMXZJaUIwY21GdWMyWnZjbTA5SW5SeVlXNXpiR0YwWlNneE5EQTVNQzQyTERBcElqNDhkWE5sSUdSaGRHRXRZejBpTWpraUlIaHNhVzVyT21oeVpXWTlJaU5OU2xndE1UTXRWRVZZTFU0dE1qa2lMejQ4TDJjK1BHY2daR0YwWVMxdGJXd3RibTlrWlQwaWJXOGlJSFJ5WVc1elptOXliVDBpZEhKaGJuTnNZWFJsS0RFME5EYzVMallzTUNraVBqeDFjMlVnWkdGMFlTMWpQU0l5T1NJZ2VHeHBibXM2YUhKbFpqMGlJMDFLV0MweE15MVVSVmd0VGkweU9TSXZQand2Wno0OEwyYytQR2NnWkdGMFlTMXRiV3d0Ym05a1pUMGliWEp2ZHlJZ2RISmhibk5tYjNKdFBTSjBjbUZ1YzJ4aGRHVW9NelV3Tnk0MUxDMDNNVEFwSWo0OFp5QmtZWFJoTFcxdGJDMXViMlJsUFNKdGFTSStQSFZ6WlNCa1lYUmhMV005SWpGRU5EUXpJaUI0YkdsdWF6cG9jbVZtUFNJalRVcFlMVEV6TFZSRldDMUpMVEZFTkRReklpOCtQQzluUGp4bklHUmhkR0V0Ylcxc0xXNXZaR1U5SW0xdklpQjBjbUZ1YzJadmNtMDlJblJ5WVc1emJHRjBaU2czTlRFc01Da2lQangxYzJVZ1pHRjBZUzFqUFNJeU9DSWdlR3hwYm1zNmFISmxaajBpSTAxS1dDMHhNeTFVUlZndFRpMHlPQ0l2UGp3dlp6NDhaeUJrWVhSaExXMXRiQzF1YjJSbFBTSnRhU0lnZEhKaGJuTm1iM0p0UFNKMGNtRnVjMnhoZEdVb01URTBNQ3d3S1NJK1BIVnpaU0JrWVhSaExXTTlJakZFTkRSRElpQjRiR2x1YXpwb2NtVm1QU0lqVFVwWUxURXpMVlJGV0MxSkxURkVORFJESWk4K1BDOW5QanhuSUdSaGRHRXRiVzFzTFc1dlpHVTlJbTF2SWlCMGNtRnVjMlp2Y20wOUluUnlZVzV6YkdGMFpTZ3lNVGd3TGpnc01Da2lQangxYzJVZ1pHRjBZUzFqUFNJelJTSWdlR3hwYm1zNmFISmxaajBpSTAxS1dDMHhNeTFVUlZndFRpMHpSU0l2UGp3dlp6NDhaeUJrWVhSaExXMXRiQzF1YjJSbFBTSnRiaUlnZEhKaGJuTm1iM0p0UFNKMGNtRnVjMnhoZEdVb016SXpOaTQyTERBcElqNDhkWE5sSUdSaGRHRXRZejBpTXpJaUlIaHNhVzVyT21oeVpXWTlJaU5OU2xndE1UTXRWRVZZTFU0dE16SWlMejQ4ZFhObElHUmhkR0V0WXowaU16VWlJSGhzYVc1ck9taHlaV1k5SWlOTlNsZ3RNVE10VkVWWUxVNHRNelVpSUhSeVlXNXpabTl5YlQwaWRISmhibk5zWVhSbEtEVXdNQ3d3S1NJdlBqd3ZaejQ4WnlCa1lYUmhMVzF0YkMxdWIyUmxQU0p0YnlJZ2RISmhibk5tYjNKdFBTSjBjbUZ1YzJ4aGRHVW9ORFExT0M0NExEQXBJajQ4ZFhObElHUmhkR0V0WXowaU1qSXlPU0lnZUd4cGJtczZhSEpsWmowaUkwMUtXQzB4TXkxVVJWZ3RUaTB5TWpJNUlpOCtQQzluUGp4bklHUmhkR0V0Ylcxc0xXNXZaR1U5SW0xcElpQjBjbUZ1YzJadmNtMDlJblJ5WVc1emJHRjBaU2cxTXpRNExEQXBJajQ4ZFhObElHUmhkR0V0WXowaU1VUTBORVFpSUhoc2FXNXJPbWh5WldZOUlpTk5TbGd0TVRNdFZFVllMVWt0TVVRME5FUWlMejQ4TDJjK1BHY2daR0YwWVMxdGJXd3RibTlrWlQwaWJXOGlJSFJ5WVc1elptOXliVDBpZEhKaGJuTnNZWFJsS0RZek5EZ3VPQ3d3S1NJK1BIVnpaU0JrWVhSaExXTTlJak5FSWlCNGJHbHVhenBvY21WbVBTSWpUVXBZTFRFekxWUkZXQzFPTFRORUlpOCtQQzluUGp4bklHUmhkR0V0Ylcxc0xXNXZaR1U5SW0xdUlpQjBjbUZ1YzJadmNtMDlJblJ5WVc1emJHRjBaU2czTkRBMExqWXNNQ2tpUGp4MWMyVWdaR0YwWVMxalBTSXpNQ0lnZUd4cGJtczZhSEpsWmowaUkwMUtXQzB4TXkxVVJWZ3RUaTB6TUNJdlBqd3ZaejQ4WnlCa1lYUmhMVzF0YkMxdWIyUmxQU0p0YnlJZ2RISmhibk5tYjNKdFBTSjBjbUZ1YzJ4aGRHVW9Oemt3TkM0MkxEQXBJajQ4ZFhObElHUmhkR0V0WXowaU1qa2lJSGhzYVc1ck9taHlaV1k5SWlOTlNsZ3RNVE10VkVWWUxVNHRNamtpTHo0OEwyYytQQzluUGp4eVpXTjBJSGRwWkhSb1BTSXhOVEEyT0M0MklpQm9aV2xuYUhROUlqWXdJaUI0UFNJeE1qQWlJSGs5SWpJeU1DSXZQand2Wno0OFp5QmtZWFJoTFcxdGJDMXViMlJsUFNKdGJ5SWdkSEpoYm5ObWIzSnRQU0owY21GdWMyeGhkR1VvTXpBeE56Y3NNQ2tpUGp4MWMyVWdaR0YwWVMxalBTSXpSQ0lnZUd4cGJtczZhSEpsWmowaUkwMUtXQzB4TXkxVVJWZ3RUaTB6UkNJdlBqd3ZaejQ4WnlCa1lYUmhMVzF0YkMxdWIyUmxQU0p0YmlJZ2RISmhibk5tYjNKdFBTSjBjbUZ1YzJ4aGRHVW9NekV5TXpJdU9Dd3dLU0krUEhWelpTQmtZWFJoTFdNOUlqTXdJaUI0YkdsdWF6cG9jbVZtUFNJalRVcFlMVEV6TFZSRldDMU9MVE13SWk4K1BIVnpaU0JrWVhSaExXTTlJakpGSWlCNGJHbHVhenBvY21WbVBTSWpUVXBZTFRFekxWUkZXQzFPTFRKRklpQjBjbUZ1YzJadmNtMDlJblJ5WVc1emJHRjBaU2cxTURBc01Da2lMejQ4ZFhObElHUmhkR0V0WXowaU16QWlJSGhzYVc1ck9taHlaV1k5SWlOTlNsZ3RNVE10VkVWWUxVNHRNekFpSUhSeVlXNXpabTl5YlQwaWRISmhibk5zWVhSbEtEYzNPQ3d3S1NJdlBqeDFjMlVnWkdGMFlTMWpQU0l6T0NJZ2VHeHBibXM2YUhKbFpqMGlJMDFLV0MweE15MVVSVmd0VGkwek9DSWdkSEpoYm5ObWIzSnRQU0owY21GdWMyeGhkR1VvTVRJM09Dd3dLU0l2UGp3dlp6NDhMMmMrUEM5blBqd3ZjM1puUGc9PSIsCgkiUmVhbFZpZXdTaXplSnNvbiIgOiAie1wiaGVpZ2h0XCI6NjczLFwid2lkdGhcIjo5MTc5fSIKfQo="/>
    </extobj>
    <extobj name="2384804F-3998-4D57-9195-F3826E402611-16">
      <extobjdata type="2384804F-3998-4D57-9195-F3826E402611" data="ewoJIkltZ1NldHRpbmdKc29uIiA6ICJ7XCJoZWlnaHRcIjo0Mi44NTcxNDI4NTcxNDI4NTQsXCJ3aWR0aFwiOjQzOS4yODU3MTQyODU3MTQyfSIsCgkiTGF0ZXgiIDogIlAoWCA+IDE2NzAwIHwgWSA+IDI1KSA9IFxcZnJhY3tQKFggPiAxNjcwMCBcXGNhcCBZID4gMjUpfXtQKFkgPiAyNSl9ID0gMC4yNiIsCgkiTGF0ZXhJbWdCYXNlNjQiIDogIlBITjJaeUI0Yld4dWN6MGlhSFIwY0RvdkwzZDNkeTUzTXk1dmNtY3ZNakF3TUM5emRtY2lJSGRwWkhSb1BTSTFOaTR6TWpobGVDSWdhR1ZwWjJoMFBTSTFMalEzTldWNElpQnliMnhsUFNKcGJXY2lJR1p2WTNWellXSnNaVDBpWm1Gc2MyVWlJSFpwWlhkQ2IzZzlJakFnTFRFME5qQWdNalE0T1RZdU9DQXlOREl3SWlCNGJXeHVjenA0YkdsdWF6MGlhSFIwY0RvdkwzZDNkeTUzTXk1dmNtY3ZNVGs1T1M5NGJHbHVheUlnWVhKcFlTMW9hV1JrWlc0OUluUnlkV1VpSUhOMGVXeGxQU0oyWlhKMGFXTmhiQzFoYkdsbmJqb2dMVEl1TVRjeVpYZzdJRzFoZUMxM2FXUjBhRG9nT1RnbE95SStQR1JsWm5NK1BIQmhkR2dnYVdROUlrMUtXQzB4TXk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E15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NdFZFVllMVWt0TVVRME5FSWlJR1E5SWswME1pQXdTRFF3VVRJMklEQWdNallnTVRGUk1qWWdNVFVnTWprZ01qZFJNek1nTkRFZ016WWdORE5VTlRVZ05EWlJNVFF4SURRNUlERTVNQ0E1T0ZFeU1EQWdNVEE0SURNd05pQXlNalJVTkRFeElETTBNbEV6TURJZ05qSXdJREk1TnlBMk1qVlJNamc0SURZek5pQXlNelFnTmpNM1NESXdObEV5TURBZ05qUXpJREl3TUNBMk5EVlVNakF5SURZMk5GRXlNRFlnTmpjM0lESXhNaUEyT0ROSU1qSTJVVEkyTUNBMk9ERWdNelEzSURZNE1WRXpPREFnTmpneElEUXdPQ0EyT0RGVU5EVXpJRFk0TWxRME56TWdOamd5VVRRNU1DQTJPRElnTkRrd0lEWTNNVkUwT1RBZ05qY3dJRFE0T0NBMk5UaFJORGcwSURZME15QTBPREVnTmpRd1ZEUTJOU0EyTXpkUk5ETTBJRFl6TkNBME1URWdOakl3VERRNE9DQTBNalpNTlRReElEUTROVkUyTkRZZ05UazRJRFkwTmlBMk1UQlJOalEySURZeU9DQTJNaklnTmpNMVVUWXhOeUEyTXpVZ05qQTVJRFl6TjFFMU9UUWdOak0zSURVNU5DQTJORGhSTlRrMElEWTFNQ0ExT1RZZ05qWTBVVFl3TUNBMk56Y2dOakEySURZNE0wZzJNVGhSTmpFNUlEWTRNeUEyTkRNZ05qZ3pWRFk1TnlBMk9ERlVOek00SURZNE1GRTRNamdnTmpnd0lEZ3pOeUEyT0ROSU9EUTFVVGcxTWlBMk56WWdPRFV5SURZM01sRTROVEFnTmpRM0lEZzBNQ0EyTXpkSU9ESTBVVGM1TUNBMk16WWdOell6SURZeU9GUTNNaklnTmpFeFZEWTVPQ0ExT1ROTU5qZzNJRFU0TkZFMk9EY2dOVGcxSURVNU1pQTBPREJNTlRBMUlETTRORkUxTURVZ016Z3pJRFV6TmlBek1EUlVOakF4SURFME1sUTJNemdnTlRaUk5qUTRJRFEzSURZNU9TQTBObEUzTXpRZ05EWWdOek0wSURNM1VUY3pOQ0F6TlNBM016SWdNak5STnpJNElEY2dOekkxSURSVU56RXhJREZSTnpBNElERWdOamM0SURGVU5UZzVJREpSTlRJNElESWdORGsySURKVU5EWXhJREZSTkRRMElERWdORFEwSURFd1VUUTBOQ0F4TVNBME5EWWdNalZSTkRRNElETTFJRFExTUNBek9WUTBOVFVnTkRSVU5EWTBJRFEyVkRRNE1DQTBOMVExTURZZ05UUlJOVEl6SURZeUlEVXlNeUEyTkZFMU1qSWdOalFnTkRjMklERTRNVXcwTWprZ01qazVVVEkwTVNBNU5TQXlNellnT0RSUk1qTXlJRGMySURJek1pQTNNbEV5TXpJZ05UTWdNall4SURRM1VUSTJNaUEwTnlBeU5qY2dORGRVTWpjeklEUTJVVEkzTmlBME5pQXlOemNnTkRaVU1qZ3dJRFExVkRJNE15QTBNbFF5T0RRZ016VlJNamcwSURJMklESTRNaUF4T1ZFeU56a2dOaUF5TnpZZ05GUXlOakVnTVZFeU5UZ2dNU0F5TkRNZ01WUXlNREVnTWxReE5ESWdNbEUyTkNBeUlEUXlJREJhSWk4K1BIQmhkR2dnYVdROUlrMUtXQzB4TXkxVVJWZ3RUaTB6UlNJZ1pEMGlUVGcwSURVeU1GRTROQ0ExTWpnZ09EZ2dOVE16VkRrMklEVXpPVXc1T1NBMU5EQlJNVEEySURVME1DQXlOVE1nTkRjeFZEVTBOQ0F6TXpSTU5qZzNJREkyTlZFMk9UUWdNall3SURZNU5DQXlOVEJVTmpnM0lESXpOVkUyT0RVZ01qTXpJRE01TlNBNU5rd3hNRGNnTFRRd1NERXdNVkU0TXlBdE16Z2dPRE1nTFRJd1VUZ3pJQzB4T1NBNE15QXRNVGRST0RJZ0xURXdJRGs0SUMweFVURXhOeUE1SURJME9DQTNNVkV6TWpZZ01UQTRJRE0zT0NBeE16Sk1OakkySURJMU1Fd3pOemdnTXpZNFVUa3dJRFV3TkNBNE5pQTFNRGxST0RRZ05URXpJRGcwSURVeU1Gb2lMejQ4Y0dGMGFDQnBaRDBpVFVwWUxURXp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F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4TXkxVVJWZ3RUaTB6TnlJZ1pEMGlUVFUxSURRMU9GRTFOaUEwTmpBZ056SWdOVFkzVERnNElEWTNORkU0T0NBMk56WWdNVEE0SURZM05rZ3hNamhXTmpjeVVURXlPQ0EyTmpJZ01UUXpJRFkxTlZReE9UVWdOalEyVkRNMk5DQTJORFJJTkRnMVZqWXdOVXcwTVRjZ05URXlVVFF3T0NBMU1EQWdNemczSURRM01sUXpOakFnTkRNMVZETXpPU0EwTUROVU16RTVJRE0yTjFRek1EVWdNek13VkRJNU1pQXlPRFJVTWpnMElESXpNRlF5TnpnZ01UWXlWREkzTlNBNE1GRXlOelVnTmpZZ01qYzFJRFV5VkRJM05DQXlPRll4T1ZFeU56QWdNaUF5TlRVZ0xURXdWREl5TVNBdE1qSlJNakV3SUMweU1pQXlNREFnTFRFNVZERTNPU0F3VkRFMk9DQTBNRkV4TmpnZ01UazRJREkyTlNBek5qaFJNamcxSURRd01DQXpORGtnTkRnNVRETTVOU0ExTlRKSU16QXlVVEV5T0NBMU5USWdNVEU1SURVME5sRXhNVE1nTlRReklERXdPQ0ExTWpKVU9UZ2dORGM1VERrMUlEUTFPRlkwTlRWSU5UVldORFU0V2lJdlBqeHdZWFJvSUdsa1BTSk5TbGd0TVRN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E15MVVSVmd0VGkwM1F5SWdaRDBpVFRFek9TQXRNalE1U0RFek4xRXhNalVnTFRJME9TQXhNVGtnTFRJek5WWXlOVEZNTVRJd0lEY3pOMUV4TXpBZ056VXdJREV6T1NBM05UQlJNVFV5SURjMU1DQXhOVGtnTnpNMVZpMHlNelZSTVRVeElDMHlORGtnTVRReElDMHlORGxJTVRNNVdpSXZQanh3WVhSb0lHbGtQU0pOU2xndE1UTXRWRVZZTFVrdE1VUTBORU1pSUdROUlrMDJOaUEyTXpkUk5UUWdOak0zSURRNUlEWXpOMVF6T1NBMk16aFVNeklnTmpReFZETXdJRFkwTjFRek15QTJOalJVTkRJZ05qZ3lVVFEwSURZNE15QTFOaUEyT0ROUk1UQTBJRFk0TUNBeE5qVWdOamd3VVRJNE9DQTJPREFnTXpBMklEWTRNMGd6TVRaUk16SXlJRFkzTnlBek1qSWdOamMwVkRNeU1DQTJOVFpSTXpFMklEWTBNeUF6TVRBZ05qTTNTREk1T0ZFeU5ESWdOak0zSURJME1pQTJNalJSTWpReUlEWXhPU0F5T1RJZ05EYzNWRE0wTXlBek16Tk1NelEySURNek5sRXpOVEFnTXpRd0lETTFPQ0F6TkRsVU16YzVJRE0zTTFRME1URWdOREV3VkRRMU5DQTBOakZSTlRRMklEVTJPQ0ExTmpFZ05UZzNWRFUzTnlBMk1UaFJOVGMzSURZek5DQTFORFVnTmpNM1VUVXlPQ0EyTXpjZ05USTRJRFkwTjFFMU1qZ2dOalE1SURVek1DQTJOakZSTlRNeklEWTNOaUExTXpVZ05qYzVWRFUwT1NBMk9ETlJOVFV4SURZNE15QTFOemdnTmpneVZEWTFOeUEyT0RCUk5qZzBJRFk0TUNBM01UTWdOamd4VkRjME5pQTJPREpSTnpZeklEWTRNaUEzTmpNZ05qY3pVVGMyTXlBMk5qa2dOell3SURZMU4xUTNOVFVnTmpRelVUYzFNeUEyTXpjZ056TTBJRFl6TjFFMk5qSWdOak15SURZeE55QTFPRGRSTmpBNElEVTNPQ0EwTnpjZ05ESTBURE0wT0NBeU56Tk1Nekl5SURFMk9WRXlPVFVnTmpJZ01qazFJRFUzVVRJNU5TQTBOaUF6TmpNZ05EWlJNemM1SURRMklETTROQ0EwTlZRek9UQWdNelZSTXprd0lETXpJRE00T0NBeU0xRXpPRFFnTmlBek9ESWdORlF6TmpZZ01WRXpOakVnTVNBek1qUWdNVlF5TXpJZ01sRXhOekFnTWlBeE16Z2dNbFF4TURJZ01WRTROQ0F4SURnMElEbFJPRFFnTVRRZ09EY2dNalJST0RnZ01qY2dPRGtnTXpCVU9UQWdNelZVT1RFZ016bFVPVE1nTkRKVU9UWWdORFJVTVRBeElEUTFWREV3TnlBME5WUXhNVFlnTkRaVU1USTVJRFEyVVRFMk9DQTBOeUF4T0RBZ05UQlVNVGs0SURZelVUSXdNU0EyT0NBeU1qY2dNVGN4VERJMU1pQXlOelJNTVRJNUlEWXlNMUV4TWpnZ05qSTBJREV5TnlBMk1qVlVNVEkxSURZeU4xUXhNaklnTmpJNVZERXhPQ0EyTXpGVU1URXpJRFl6TTFReE1EVWdOak0wVkRrMklEWXpOVlE0TXlBMk16WlVOallnTmpNM1dpSXZQanh3WVhSb0lHbGtQU0pOU2xndE1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RXp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4d1lYUm9JR2xrUFNKTlNsZ3RN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4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kxWUkZXQzFPTFRJeU1qa2lJR1E5SWswNE9DQXRNakZVTnpVZ0xUSXhWRFUxSUMwM1ZqSXdNRkUxTlNBeU16RWdOVFVnTWpnd1VUVTJJRFF4TkNBMk1DQTBNamhSTmpFZ05ETXdJRFl4SURRek1WRTNOeUExTURBZ01UVXlJRFUwT1ZRek16SWdOVGs0VVRRME15QTFPVGdnTlRJeUlEVTBORlEyTVRBZ05EQTFVVFl4TVNBek9Ua2dOakV4SURFNU5GWXROMUUyTURRZ0xUSXlJRFU1TVNBdE1qSlJOVGd5SUMweU1pQTFOeklnTFRsTU5UY3dJRFF3TlZFMU5qTWdORE16SURVMU5pQTBORGxVTlRJNUlEUTROVkUwT1RnZ05URTVJRFEwTlNBMU16aFVNek0wSURVMU9GRXlOVEVnTlRVNElERTNPU0ExTVRoVU9UWWdOREF4VVRrMUlETTVOaUE1TlNBeE9UTldMVGRST0RnZ0xUSXhJRGMxSUMweU1Wb2lMejQ4Y0dGMGFDQnBaRDBpVFVwWUxURXpMVlJGV0MxT0xUSkZJaUJrUFNKTk56Z2dOakJSTnpnZ09EUWdPVFVnTVRBeVZERXpPQ0F4TWpCUk1UWXlJREV5TUNBeE9EQWdNVEEwVkRFNU9TQTJNVkV4T1RrZ016WWdNVGd5SURFNFZERXpPU0F3VkRrMklERTNWRGM0SURZ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NaUlIaHNhVzVyT21oeVpXWTlJaU5OU2xndE1UTXRWRVZZTFVrdE1VUTBORE1pTHo0OEwyYytQR2NnWkdGMFlTMXRiV3d0Ym05a1pUMGliVzhpSUhSeVlXNXpabTl5YlQwaWRISmhibk5zWVhSbEtEYzFNU3d3S1NJK1BIVnpaU0JrWVhSaExXTTlJakk0SWlCNGJHbHVhenBvY21WbVBTSWpUVXBZTFRFekxWUkZXQzFPTFRJNElpOCtQQzluUGp4bklHUmhkR0V0Ylcxc0xXNXZaR1U5SW0xcElpQjBjbUZ1YzJadmNtMDlJblJ5WVc1emJHRjBaU2d4TVRRd0xEQXBJajQ4ZFhObElHUmhkR0V0WXowaU1VUTBORUlpSUhoc2FXNXJPbWh5WldZOUlpTk5TbGd0TVRNdFZFVllMVWt0TVVRME5FSWlMejQ4TDJjK1BHY2daR0YwWVMxdGJXd3RibTlrWlQwaWJXOGlJSFJ5WVc1elptOXliVDBpZEhKaGJuTnNZWFJsS0RJeU5qa3VPQ3d3S1NJK1BIVnpaU0JrWVhSaExXTTlJak5GSWlCNGJHbHVhenBvY21WbVBTSWpUVXBZTFRFekxWUkZXQzFPTFRORklpOCtQQzluUGp4bklHUmhkR0V0Ylcxc0xXNXZaR1U5SW0xdUlpQjBjbUZ1YzJadmNtMDlJblJ5WVc1emJHRjBaU2d6TXpJMUxqWXNNQ2tpUGp4MWMyVWdaR0YwWVMxalBTSXpNU0lnZUd4cGJtczZhSEpsWmowaUkwMUtXQzB4TXkxVVJWZ3RUaTB6TVNJdlBqeDFjMlVnWkdGMFlTMWpQU0l6TmlJZ2VHeHBibXM2YUhKbFpqMGlJMDFLV0MweE15MVVSVmd0VGkwek5pSWdkSEpoYm5ObWIzSnRQU0owY21GdWMyeGhkR1VvTlRBd0xEQXBJaTgrUEhWelpTQmtZWFJoTFdNOUlqTTNJaUI0YkdsdWF6cG9jbVZtUFNJalRVcFlMVEV6TFZSRldDMU9MVE0zSWlCMGNtRnVjMlp2Y20wOUluUnlZVzV6YkdGMFpTZ3hNREF3TERBcElpOCtQSFZ6WlNCa1lYUmhMV005SWpNd0lpQjRiR2x1YXpwb2NtVm1QU0lqVFVwWUxURXpMVlJGV0MxT0xUTXdJaUIwY21GdWMyWnZjbTA5SW5SeVlXNXpiR0YwWlNneE5UQXdMREFwSWk4K1BIVnpaU0JrWVhSaExXTTlJak13SWlCNGJHbHVhenBvY21WbVBTSWpUVXBZTFRFekxWUkZXQzFPTFRNd0lpQjBjbUZ1YzJadmNtMDlJblJ5WVc1emJHRjBaU2d5TURBd0xEQXBJaTgrUEM5blBqeG5JR1JoZEdFdGJXMXNMVzV2WkdVOUlsUmxXRUYwYjIwaUlHUmhkR0V0YldwNExYUmxlR05zWVhOelBTSlBVa1FpSUhSeVlXNXpabTl5YlQwaWRISmhibk5zWVhSbEtEVTRNalV1Tml3d0tTSStQR2NnWkdGMFlTMXRiV3d0Ym05a1pUMGliVzhpSUhSeVlXNXpabTl5YlQwaWRISmhibk5zWVhSbEtEQWdMVEF1TlNraVBqeDFjMlVnWkdGMFlTMWpQU0kzUXlJZ2VHeHBibXM2YUhKbFpqMGlJMDFLV0MweE15MVVSVmd0VGkwM1F5SXZQand2Wno0OEwyYytQR2NnWkdGMFlTMXRiV3d0Ym05a1pUMGliV2tpSUhSeVlXNXpabTl5YlQwaWRISmhibk5zWVhSbEtEWXhNRE11Tml3d0tTSStQSFZ6WlNCa1lYUmhMV005SWpGRU5EUkRJaUI0YkdsdWF6cG9jbVZtUFNJalRVcFlMVEV6TFZSRldDMUpMVEZFTkRSRElpOCtQQzluUGp4bklHUmhkR0V0Ylcxc0xXNXZaR1U5SW0xdklpQjBjbUZ1YzJadmNtMDlJblJ5WVc1emJHRjBaU2czTVRRMExqTXNNQ2tpUGp4MWMyVWdaR0YwWVMxalBTSXpSU0lnZUd4cGJtczZhSEpsWmowaUkwMUtXQzB4TXkxVVJWZ3RUaTB6UlNJdlBqd3ZaejQ4WnlCa1lYUmhMVzF0YkMxdWIyUmxQU0p0YmlJZ2RISmhibk5tYjNKdFBTSjBjbUZ1YzJ4aGRHVW9PREl3TUM0eExEQXBJajQ4ZFhObElHUmhkR0V0WXowaU16SWlJSGhzYVc1ck9taHlaV1k5SWlOTlNsZ3RNVE10VkVWWUxVNHRNeklpTHo0OGRYTmxJR1JoZEdFdFl6MGlNelVpSUhoc2FXNXJPbWh5WldZOUlpTk5TbGd0TVRNdFZFVllMVTR0TXpVaUlIUnlZVzV6Wm05eWJUMGlkSEpoYm5Oc1lYUmxLRFV3TUN3d0tTSXZQand2Wno0OFp5QmtZWFJoTFcxdGJDMXViMlJsUFNKdGJ5SWdkSEpoYm5ObWIzSnRQU0owY21GdWMyeGhkR1VvT1RJd01DNHhMREFwSWo0OGRYTmxJR1JoZEdFdFl6MGlNamtpSUhoc2FXNXJPbWh5WldZOUlpTk5TbGd0TVRNdFZFVllMVTR0TWpraUx6NDhMMmMrUEdjZ1pHRjBZUzF0Yld3dGJtOWtaVDBpYlc4aUlIUnlZVzV6Wm05eWJUMGlkSEpoYm5Oc1lYUmxLRGs0TmpZdU9Td3dLU0krUEhWelpTQmtZWFJoTFdNOUlqTkVJaUI0YkdsdWF6cG9jbVZtUFNJalRVcFlMVEV6TFZSRldDMU9MVE5FSWk4K1BDOW5QanhuSUdSaGRHRXRiVzFzTFc1dlpHVTlJbTFtY21GaklpQjBjbUZ1YzJadmNtMDlJblJ5WVc1emJHRjBaU2d4TURreU1pNDNMREFwSWo0OFp5QmtZWFJoTFcxdGJDMXViMlJsUFNKdGNtOTNJaUIwY21GdWMyWnZjbTA5SW5SeVlXNXpiR0YwWlNneU1qQXNOekV3S1NJK1BHY2daR0YwWVMxdGJXd3RibTlrWlQwaWJXa2lQangxYzJVZ1pHRjBZUzFqUFNJeFJEUTBNeUlnZUd4cGJtczZhSEpsWmowaUkwMUtXQzB4TXkxVVJWZ3RTUzB4UkRRME15SXZQand2Wno0OFp5QmtZWFJoTFcxdGJDMXViMlJsUFNKdGJ5SWdkSEpoYm5ObWIzSnRQU0owY21GdWMyeGhkR1VvTnpVeExEQXBJajQ4ZFhObElHUmhkR0V0WXowaU1qZ2lJSGhzYVc1ck9taHlaV1k5SWlOTlNsZ3RNVE10VkVWWUxVNHRNamdpTHo0OEwyYytQR2NnWkdGMFlTMXRiV3d0Ym05a1pUMGliV2tpSUhSeVlXNXpabTl5YlQwaWRISmhibk5zWVhSbEtERXhOREFzTUNraVBqeDFjMlVnWkdGMFlTMWpQU0l4UkRRMFFpSWdlR3hwYm1zNmFISmxaajBpSTAxS1dDMHhNeTFVUlZndFNTMHhSRFEwUWlJdlBqd3ZaejQ4WnlCa1lYUmhMVzF0YkMxdWIyUmxQU0p0YnlJZ2RISmhibk5tYjNKdFBTSjBjbUZ1YzJ4aGRHVW9NakkyT1M0NExEQXBJajQ4ZFhObElHUmhkR0V0WXowaU0wVWlJSGhzYVc1ck9taHlaV1k5SWlOTlNsZ3RNVE10VkVWWUxVNHRNMFVpTHo0OEwyYytQR2NnWkdGMFlTMXRiV3d0Ym05a1pUMGliVzRpSUhSeVlXNXpabTl5YlQwaWRISmhibk5zWVhSbEtETXpNalV1Tml3d0tTSStQSFZ6WlNCa1lYUmhMV005SWpNeElpQjRiR2x1YXpwb2NtVm1QU0lqVFVwWUxURXpMVlJGV0MxT0xUTXhJaTgrUEhWelpTQmtZWFJoTFdNOUlqTTJJaUI0YkdsdWF6cG9jbVZtUFNJalRVcFlMVEV6TFZSRldDMU9MVE0ySWlCMGNtRnVjMlp2Y20wOUluUnlZVzV6YkdGMFpTZzFNREFzTUNraUx6NDhkWE5sSUdSaGRHRXRZejBpTXpjaUlIaHNhVzVyT21oeVpXWTlJaU5OU2xndE1UTXRWRVZZTFU0dE16Y2lJSFJ5WVc1elptOXliVDBpZEhKaGJuTnNZWFJsS0RFd01EQXNNQ2tpTHo0OGRYTmxJR1JoZEdFdFl6MGlNekFpSUhoc2FXNXJPbWh5WldZOUlpTk5TbGd0TVRNdFZFVllMVTR0TXpBaUlIUnlZVzV6Wm05eWJUMGlkSEpoYm5Oc1lYUmxLREUxTURBc01Da2lMejQ4ZFhObElHUmhkR0V0WXowaU16QWlJSGhzYVc1ck9taHlaV1k5SWlOTlNsZ3RNVE10VkVWWUxVNHRNekFpSUhSeVlXNXpabTl5YlQwaWRISmhibk5zWVhSbEtESXdNREFzTUNraUx6NDhMMmMrUEdjZ1pHRjBZUzF0Yld3dGJtOWtaVDBpYlc4aUlIUnlZVzV6Wm05eWJUMGlkSEpoYm5Oc1lYUmxLRFl3TkRjdU9Dd3dLU0krUEhWelpTQmtZWFJoTFdNOUlqSXlNamtpSUhoc2FXNXJPbWh5WldZOUlpTk5TbGd0TVRNdFZFVllMVTR0TWpJeU9TSXZQand2Wno0OFp5QmtZWFJoTFcxdGJDMXViMlJsUFNKdGFTSWdkSEpoYm5ObWIzSnRQU0owY21GdWMyeGhkR1VvTmprek55d3dLU0krUEhWelpTQmtZWFJoTFdNOUlqRkVORFJESWlCNGJHbHVhenBvY21WbVBTSWpUVXBZTFRFekxWUkZXQzFKTFRGRU5EUkRJaTgrUEM5blBqeG5JR1JoZEdFdGJXMXNMVzV2WkdVOUltMXZJaUIwY21GdWMyWnZjbTA5SW5SeVlXNXpiR0YwWlNnM09UYzNMamdzTUNraVBqeDFjMlVnWkdGMFlTMWpQU0l6UlNJZ2VHeHBibXM2YUhKbFpqMGlJMDFLV0MweE15MVVSVmd0VGkwelJTSXZQand2Wno0OFp5QmtZWFJoTFcxdGJDMXViMlJsUFNKdGJpSWdkSEpoYm5ObWIzSnRQU0owY21GdWMyeGhkR1VvT1RBek15NDJMREFwSWo0OGRYTmxJR1JoZEdFdFl6MGlNeklpSUhoc2FXNXJPbWh5WldZOUlpTk5TbGd0TVRNdFZFVllMVTR0TXpJaUx6NDhkWE5sSUdSaGRHRXRZejBpTXpVaUlIaHNhVzVyT21oeVpXWTlJaU5OU2xndE1UTXRWRVZZTFU0dE16VWlJSFJ5WVc1elptOXliVDBpZEhKaGJuTnNZWFJsS0RVd01Dd3dLU0l2UGp3dlp6NDhaeUJrWVhSaExXMXRiQzF1YjJSbFBTSnRieUlnZEhKaGJuTm1iM0p0UFNKMGNtRnVjMnhoZEdVb01UQXdNek11Tml3d0tTSStQSFZ6WlNCa1lYUmhMV005SWpJNUlpQjRiR2x1YXpwb2NtVm1QU0lqVFVwWUxURXpMVlJGV0MxT0xUSTVJaTgrUEM5blBqd3ZaejQ4WnlCa1lYUmhMVzF0YkMxdWIyUmxQU0p0Y205M0lpQjBjbUZ1YzJadmNtMDlJblJ5WVc1emJHRjBaU2d6TVRFNExqVXNMVGN4TUNraVBqeG5JR1JoZEdFdGJXMXNMVzV2WkdVOUltMXBJajQ4ZFhObElHUmhkR0V0WXowaU1VUTBORE1pSUhoc2FXNXJPbWh5WldZOUlpTk5TbGd0TVRNdFZFVllMVWt0TVVRME5ETWlMejQ4TDJjK1BHY2daR0YwWVMxdGJXd3RibTlrWlQwaWJXOGlJSFJ5WVc1elptOXliVDBpZEhKaGJuTnNZWFJsS0RjMU1Td3dLU0krUEhWelpTQmtZWFJoTFdNOUlqSTRJaUI0YkdsdWF6cG9jbVZtUFNJalRVcFlMVEV6TFZSRldDMU9MVEk0SWk4K1BDOW5QanhuSUdSaGRHRXRiVzFzTFc1dlpHVTlJbTFwSWlCMGNtRnVjMlp2Y20wOUluUnlZVzV6YkdGMFpTZ3hNVFF3TERBcElqNDhkWE5sSUdSaGRHRXRZejBpTVVRME5FTWlJSGhzYVc1ck9taHlaV1k5SWlOTlNsZ3RNVE10VkVWWUxVa3RNVVEwTkVNaUx6NDhMMmMrUEdjZ1pHRjBZUzF0Yld3dGJtOWtaVDBpYlc4aUlIUnlZVzV6Wm05eWJUMGlkSEpoYm5Oc1lYUmxLREl4T0RBdU9Dd3dLU0krUEhWelpTQmtZWFJoTFdNOUlqTkZJaUI0YkdsdWF6cG9jbVZtUFNJalRVcFlMVEV6TFZSRldDMU9MVE5GSWk4K1BDOW5QanhuSUdSaGRHRXRiVzFzTFc1dlpHVTlJbTF1SWlCMGNtRnVjMlp2Y20wOUluUnlZVzV6YkdGMFpTZ3pNak0yTGpZc01Da2lQangxYzJVZ1pHRjBZUzFqUFNJek1pSWdlR3hwYm1zNmFISmxaajBpSTAxS1dDMHhNeTFVUlZndFRpMHpNaUl2UGp4MWMyVWdaR0YwWVMxalBTSXpOU0lnZUd4cGJtczZhSEpsWmowaUkwMUtXQzB4TXkxVVJWZ3RUaTB6TlNJZ2RISmhibk5tYjNKdFBTSjBjbUZ1YzJ4aGRHVW9OVEF3TERBcElpOCtQQzluUGp4bklHUmhkR0V0Ylcxc0xXNXZaR1U5SW0xdklpQjBjbUZ1YzJadmNtMDlJblJ5WVc1emJHRjBaU2cwTWpNMkxqWXNNQ2tpUGp4MWMyVWdaR0YwWVMxalBTSXlPU0lnZUd4cGJtczZhSEpsWmowaUkwMUtXQzB4TXkxVVJWZ3RUaTB5T1NJdlBqd3ZaejQ4TDJjK1BISmxZM1FnZDJsa2RHZzlJakV3TmpJeUxqWWlJR2hsYVdkb2REMGlOakFpSUhnOUlqRXlNQ0lnZVQwaU1qSXdJaTgrUEM5blBqeG5JR1JoZEdFdGJXMXNMVzV2WkdVOUltMXZJaUIwY21GdWMyWnZjbTA5SW5SeVlXNXpiR0YwWlNneU1qQTJNeXd3S1NJK1BIVnpaU0JrWVhSaExXTTlJak5FSWlCNGJHbHVhenBvY21WbVBTSWpUVXBZTFRFekxWUkZXQzFPTFRORUlpOCtQQzluUGp4bklHUmhkR0V0Ylcxc0xXNXZaR1U5SW0xdUlpQjBjbUZ1YzJadmNtMDlJblJ5WVc1emJHRjBaU2d5TXpFeE9DNDRMREFwSWo0OGRYTmxJR1JoZEdFdFl6MGlNekFpSUhoc2FXNXJPbWh5WldZOUlpTk5TbGd0TVRNdFZFVllMVTR0TXpBaUx6NDhkWE5sSUdSaGRHRXRZejBpTWtVaUlIaHNhVzVyT21oeVpXWTlJaU5OU2xndE1UTXRWRVZZTFU0dE1rVWlJSFJ5WVc1elptOXliVDBpZEhKaGJuTnNZWFJsS0RVd01Dd3dLU0l2UGp4MWMyVWdaR0YwWVMxalBTSXpNaUlnZUd4cGJtczZhSEpsWmowaUkwMUtXQzB4TXkxVVJWZ3RUaTB6TWlJZ2RISmhibk5tYjNKdFBTSjBjbUZ1YzJ4aGRHVW9OemM0TERBcElpOCtQSFZ6WlNCa1lYUmhMV005SWpNMklpQjRiR2x1YXpwb2NtVm1QU0lqVFVwWUxURXpMVlJGV0MxT0xUTTJJaUIwY21GdWMyWnZjbTA5SW5SeVlXNXpiR0YwWlNneE1qYzRMREFwSWk4K1BDOW5Qand2Wno0OEwyYytQQzl6ZG1jKyIsCgkiUmVhbFZpZXdTaXplSnNvbiIgOiAie1wiaGVpZ2h0XCI6ODU0LFwid2lkdGhcIjo4Nzg2fSIKfQo="/>
    </extobj>
    <extobj name="2384804F-3998-4D57-9195-F3826E402611-17">
      <extobjdata type="2384804F-3998-4D57-9195-F3826E402611" data="ewoJIkltZ1NldHRpbmdKc29uIiA6ICJ7XCJoZWlnaHRcIjo0Mi44NTcxNDI4NTcxNDI4NTQsXCJ3aWR0aFwiOjQzOS4yODU3MTQyODU3MTQyfSIsCgkiTGF0ZXgiIDogIlAoWCA+IDE2NzAwIHwgWSA8IDI1KSA9IFxcZnJhY3tQKFggPiAxNjcwMCBcXGNhcCBZIDwgMjUpfXtQKFkgPCAyNSl9ID0gMC4yMSIsCgkiTGF0ZXhJbWdCYXNlNjQiIDogIlBITjJaeUI0Yld4dWN6MGlhSFIwY0RvdkwzZDNkeTUzTXk1dmNtY3ZNakF3TUM5emRtY2lJSGRwWkhSb1BTSTFOaTR6TWpobGVDSWdhR1ZwWjJoMFBTSTFMalEzTldWNElpQnliMnhsUFNKcGJXY2lJR1p2WTNWellXSnNaVDBpWm1Gc2MyVWlJSFpwWlhkQ2IzZzlJakFnTFRFME5qQWdNalE0T1RZdU9DQXlOREl3SWlCNGJXeHVjenA0YkdsdWF6MGlhSFIwY0RvdkwzZDNkeTUzTXk1dmNtY3ZNVGs1T1M5NGJHbHVheUlnWVhKcFlTMW9hV1JrWlc0OUluUnlkV1VpSUhOMGVXeGxQU0oyWlhKMGFXTmhiQzFoYkdsbmJqb2dMVEl1TVRjeVpYZzdJRzFoZUMxM2FXUjBhRG9nT1RnbE95SStQR1JsWm5NK1BIQmhkR2dnYVdROUlrMUtXQzB6TUM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k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XpBdFZFVllMVWt0TVVRME5FSWlJR1E5SWswME1pQXdTRFF3VVRJMklEQWdNallnTVRGUk1qWWdNVFVnTWprZ01qZFJNek1nTkRFZ016WWdORE5VTlRVZ05EWlJNVFF4SURRNUlERTVNQ0E1T0ZFeU1EQWdNVEE0SURNd05pQXlNalJVTkRFeElETTBNbEV6TURJZ05qSXdJREk1TnlBMk1qVlJNamc0SURZek5pQXlNelFnTmpNM1NESXdObEV5TURBZ05qUXpJREl3TUNBMk5EVlVNakF5SURZMk5GRXlNRFlnTmpjM0lESXhNaUEyT0ROSU1qSTJVVEkyTUNBMk9ERWdNelEzSURZNE1WRXpPREFnTmpneElEUXdPQ0EyT0RGVU5EVXpJRFk0TWxRME56TWdOamd5VVRRNU1DQTJPRElnTkRrd0lEWTNNVkUwT1RBZ05qY3dJRFE0T0NBMk5UaFJORGcwSURZME15QTBPREVnTmpRd1ZEUTJOU0EyTXpkUk5ETTBJRFl6TkNBME1URWdOakl3VERRNE9DQTBNalpNTlRReElEUTROVkUyTkRZZ05UazRJRFkwTmlBMk1UQlJOalEySURZeU9DQTJNaklnTmpNMVVUWXhOeUEyTXpVZ05qQTVJRFl6TjFFMU9UUWdOak0zSURVNU5DQTJORGhSTlRrMElEWTFNQ0ExT1RZZ05qWTBVVFl3TUNBMk56Y2dOakEySURZNE0wZzJNVGhSTmpFNUlEWTRNeUEyTkRNZ05qZ3pWRFk1TnlBMk9ERlVOek00SURZNE1GRTRNamdnTmpnd0lEZ3pOeUEyT0ROSU9EUTFVVGcxTWlBMk56WWdPRFV5SURZM01sRTROVEFnTmpRM0lEZzBNQ0EyTXpkSU9ESTBVVGM1TUNBMk16WWdOell6SURZeU9GUTNNaklnTmpFeFZEWTVPQ0ExT1ROTU5qZzNJRFU0TkZFMk9EY2dOVGcxSURVNU1pQTBPREJNTlRBMUlETTRORkUxTURVZ016Z3pJRFV6TmlBek1EUlVOakF4SURFME1sUTJNemdnTlRaUk5qUTRJRFEzSURZNU9TQTBObEUzTXpRZ05EWWdOek0wSURNM1VUY3pOQ0F6TlNBM016SWdNak5STnpJNElEY2dOekkxSURSVU56RXhJREZSTnpBNElERWdOamM0SURGVU5UZzVJREpSTlRJNElESWdORGsySURKVU5EWXhJREZSTkRRMElERWdORFEwSURFd1VUUTBOQ0F4TVNBME5EWWdNalZSTkRRNElETTFJRFExTUNBek9WUTBOVFVnTkRSVU5EWTBJRFEyVkRRNE1DQTBOMVExTURZZ05UUlJOVEl6SURZeUlEVXlNeUEyTkZFMU1qSWdOalFnTkRjMklERTRNVXcwTWprZ01qazVVVEkwTVNBNU5TQXlNellnT0RSUk1qTXlJRGMySURJek1pQTNNbEV5TXpJZ05UTWdNall4SURRM1VUSTJNaUEwTnlBeU5qY2dORGRVTWpjeklEUTJVVEkzTmlBME5pQXlOemNnTkRaVU1qZ3dJRFExVkRJNE15QTBNbFF5T0RRZ016VlJNamcwSURJMklESTRNaUF4T1ZFeU56a2dOaUF5TnpZZ05GUXlOakVnTVZFeU5UZ2dNU0F5TkRNZ01WUXlNREVnTWxReE5ESWdNbEUyTkNBeUlEUXlJREJhSWk4K1BIQmhkR2dnYVdROUlrMUtXQzB6TUMxVVJWZ3RUaTB6UlNJZ1pEMGlUVGcwSURVeU1GRTROQ0ExTWpnZ09EZ2dOVE16VkRrMklEVXpPVXc1T1NBMU5EQlJNVEEySURVME1DQXlOVE1nTkRjeFZEVTBOQ0F6TXpSTU5qZzNJREkyTlZFMk9UUWdNall3SURZNU5DQXlOVEJVTmpnM0lESXpOVkUyT0RVZ01qTXpJRE01TlNBNU5rd3hNRGNnTFRRd1NERXdNVkU0TXlBdE16Z2dPRE1nTFRJd1VUZ3pJQzB4T1NBNE15QXRNVGRST0RJZ0xURXdJRGs0SUMweFVURXhOeUE1SURJME9DQTNNVkV6TWpZZ01UQTRJRE0zT0NBeE16Sk1OakkySURJMU1Fd3pOemdnTXpZNFVUa3dJRFV3TkNBNE5pQTFNRGxST0RRZ05URXpJRGcwSURVeU1Gb2lMejQ4Y0dGMGFDQnBaRDBpVFVwWUxUTXd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Nd0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UMxVVJWZ3RUaTB6TnlJZ1pEMGlUVFUxSURRMU9GRTFOaUEwTmpBZ056SWdOVFkzVERnNElEWTNORkU0T0NBMk56WWdNVEE0SURZM05rZ3hNamhXTmpjeVVURXlPQ0EyTmpJZ01UUXpJRFkxTlZReE9UVWdOalEyVkRNMk5DQTJORFJJTkRnMVZqWXdOVXcwTVRjZ05URXlVVFF3T0NBMU1EQWdNemczSURRM01sUXpOakFnTkRNMVZETXpPU0EwTUROVU16RTVJRE0yTjFRek1EVWdNek13VkRJNU1pQXlPRFJVTWpnMElESXpNRlF5TnpnZ01UWXlWREkzTlNBNE1GRXlOelVnTmpZZ01qYzFJRFV5VkRJM05DQXlPRll4T1ZFeU56QWdNaUF5TlRVZ0xURXdWREl5TVNBdE1qSlJNakV3SUMweU1pQXlNREFnTFRFNVZERTNPU0F3VkRFMk9DQTBNRkV4TmpnZ01UazRJREkyTlNBek5qaFJNamcxSURRd01DQXpORGtnTkRnNVRETTVOU0ExTlRKSU16QXlVVEV5T0NBMU5USWdNVEU1SURVME5sRXhNVE1nTlRReklERXdPQ0ExTWpKVU9UZ2dORGM1VERrMUlEUTFPRlkwTlRWSU5UVldORFU0V2lJdlBqeHdZWFJvSUdsa1BTSk5TbGd0TXpB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RU1pSUdROUlrMDJOaUEyTXpkUk5UUWdOak0zSURRNUlEWXpOMVF6T1NBMk16aFVNeklnTmpReFZETXdJRFkwTjFRek15QTJOalJVTkRJZ05qZ3lVVFEwSURZNE15QTFOaUEyT0ROUk1UQTBJRFk0TUNBeE5qVWdOamd3VVRJNE9DQTJPREFnTXpBMklEWTRNMGd6TVRaUk16SXlJRFkzTnlBek1qSWdOamMwVkRNeU1DQTJOVFpSTXpFMklEWTBNeUF6TVRBZ05qTTNTREk1T0ZFeU5ESWdOak0zSURJME1pQTJNalJSTWpReUlEWXhPU0F5T1RJZ05EYzNWRE0wTXlBek16Tk1NelEySURNek5sRXpOVEFnTXpRd0lETTFPQ0F6TkRsVU16YzVJRE0zTTFRME1URWdOREV3VkRRMU5DQTBOakZSTlRRMklEVTJPQ0ExTmpFZ05UZzNWRFUzTnlBMk1UaFJOVGMzSURZek5DQTFORFVnTmpNM1VUVXlPQ0EyTXpjZ05USTRJRFkwTjFFMU1qZ2dOalE1SURVek1DQTJOakZSTlRNeklEWTNOaUExTXpVZ05qYzVWRFUwT1NBMk9ETlJOVFV4SURZNE15QTFOemdnTmpneVZEWTFOeUEyT0RCUk5qZzBJRFk0TUNBM01UTWdOamd4VkRjME5pQTJPREpSTnpZeklEWTRNaUEzTmpNZ05qY3pVVGMyTXlBMk5qa2dOell3SURZMU4xUTNOVFVnTmpRelVUYzFNeUEyTXpjZ056TTBJRFl6TjFFMk5qSWdOak15SURZeE55QTFPRGRSTmpBNElEVTNPQ0EwTnpjZ05ESTBURE0wT0NBeU56Tk1Nekl5SURFMk9WRXlPVFVnTmpJZ01qazFJRFUzVVRJNU5TQTBOaUF6TmpNZ05EWlJNemM1SURRMklETTROQ0EwTlZRek9UQWdNelZSTXprd0lETXpJRE00T0NBeU0xRXpPRFFnTmlBek9ESWdORlF6TmpZZ01WRXpOakVnTVNBek1qUWdNVlF5TXpJZ01sRXhOekFnTWlBeE16Z2dNbFF4TURJZ01WRTROQ0F4SURnMElEbFJPRFFnTVRRZ09EY2dNalJST0RnZ01qY2dPRGtnTXpCVU9UQWdNelZVT1RFZ016bFVPVE1nTkRKVU9UWWdORFJVTVRBeElEUTFWREV3TnlBME5WUXhNVFlnTkRaVU1USTVJRFEyVVRFMk9DQTBOeUF4T0RBZ05UQlVNVGs0SURZelVUSXdNU0EyT0NBeU1qY2dNVGN4VERJMU1pQXlOelJNTVRJNUlEWXlNMUV4TWpnZ05qSTBJREV5TnlBMk1qVlVNVEkxSURZeU4xUXhNaklnTmpJNVZERXhPQ0EyTXpGVU1URXpJRFl6TTFReE1EVWdOak0wVkRrMklEWXpOVlE0TXlBMk16WlVOallnTmpNM1dpSXZQanh3WVhSb0lHbGtQU0pOU2xndE16QXRWRVZZTFU0dE0wTWlJR1E5SWswMk9UUWdMVEV4VkRZNU5DQXRNVGxVTmpnNElDMHpNMVEyTnpnZ0xUUXdVVFkzTVNBdE5EQWdOVEkwSURJNVZESXpOQ0F4TmpaTU9UQWdNak0xVVRneklESTBNQ0E0TXlBeU5UQlJPRE1nTWpZeElEa3hJREkyTmxFMk5qUWdOVFF3SURZM09DQTFOREJSTmpneElEVTBNQ0EyT0RjZ05UTTBWRFk1TkNBMU1UbFVOamczSURVd05WRTJPRFlnTlRBMElEUXhOeUF6TnpaTU1UVXhJREkxTUV3ME1UY2dNVEkwVVRZNE5pQXROQ0EyT0RjZ0xUVlJOamswSUMweE1TQTJPVFFnTFRFNVdpSXZQanh3WVhSb0lHbGtQU0pOU2xndE16Q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dMVlJGV0MxT0xUTTFJaUJrUFNKTk1UWTBJREUxTjFFeE5qUWdNVE16SURFME9DQXhNVGRVTVRBNUlERXdNVWd4TURKUk1UUTRJREl5SURJeU5DQXlNbEV5T1RRZ01qSWdNekkySURneVVUTTBOU0F4TVRVZ016UTFJREl4TUZFek5EVWdNekV6SURNeE9DQXpORGxSTWpreUlETTRNaUF5TmpBZ016Z3lTREkxTkZFeE56WWdNemd5SURFek5pQXpNVFJSTVRNeUlETXdOeUF4TWprZ016QTJWREV4TkNBek1EUlJPVGNnTXpBMElEazFJRE14TUZFNU15QXpNVFFnT1RNZ05EZzFWall4TkZFNU15QTJOalFnT1RnZ05qWTBVVEV3TUNBMk5qWWdNVEF5SURZMk5sRXhNRE1nTmpZMklERXlNeUEyTlRoVU1UYzRJRFkwTWxReU5UTWdOak0wVVRNeU5DQTJNelFnTXpnNUlEWTJNbEV6T1RjZ05qWTJJRFF3TWlBMk5qWlJOREV3SURZMk5pQTBNVEFnTmpRNFZqWXpOVkV6TWpnZ05UTTRJREl3TlNBMU16aFJNVGMwSURVek9DQXhORGtnTlRRMFRERXpPU0ExTkRaV016YzBVVEUxT0NBek9EZ2dNVFk1SURNNU5sUXlNRFVnTkRFeVZESTFOaUEwTWpCUk16TTNJRFF5TUNBek9UTWdNelUxVkRRME9TQXlNREZSTkRRNUlERXdPU0F6T0RVZ05EUlVNakk1SUMweU1sRXhORGdnTFRJeUlEazVJRE15VkRVd0lERTFORkUxTUNBeE56Z2dOakVnTVRreVZEZzBJREl4TUZReE1EY2dNakUwVVRFek1pQXlNVFFnTVRRNElERTVOMVF4TmpRZ01UVTN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d0xWUkZXQzFPTFRJeU1qa2lJR1E5SWswNE9DQXRNakZVTnpVZ0xUSXhWRFUxSUMwM1ZqSXdNRkUxTlNBeU16RWdOVFVnTWpnd1VUVTJJRFF4TkNBMk1DQTBNamhSTmpFZ05ETXdJRFl4SURRek1WRTNOeUExTURBZ01UVXlJRFUwT1ZRek16SWdOVGs0VVRRME15QTFPVGdnTlRJeUlEVTBORlEyTVRBZ05EQTFVVFl4TVNBek9Ua2dOakV4SURFNU5GWXROMUUyTURRZ0xUSXlJRFU1TVNBdE1qSlJOVGd5SUMweU1pQTFOeklnTFRsTU5UY3dJRFF3TlZFMU5qTWdORE16SURVMU5pQTBORGxVTlRJNUlEUTROVkUwT1RnZ05URTVJRFEwTlNBMU16aFVNek0wSURVMU9GRXlOVEVnTlRVNElERTNPU0ExTVRoVU9UWWdOREF4VVRrMUlETTVOaUE1TlNBeE9UTldMVGRST0RnZ0xUSXhJRGMxSUMweU1Wb2lMejQ4Y0dGMGFDQnBaRDBpVFVwWUxUTXdMVlJGV0MxT0xUSkZJaUJrUFNKTk56Z2dOakJSTnpnZ09EUWdPVFVnTVRBeVZERXpPQ0F4TWpCUk1UWXlJREV5TUNBeE9EQWdNVEEwVkRFNU9TQTJNVkV4T1RrZ016WWdNVGd5SURFNFZERXpPU0F3VkRrMklERTNWRGM0SURZ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NaUlIaHNhVzVyT21oeVpXWTlJaU5OU2xndE16QXRWRVZZTFVrdE1VUTBORE1pTHo0OEwyYytQR2NnWkdGMFlTMXRiV3d0Ym05a1pUMGliVzhpSUhSeVlXNXpabTl5YlQwaWRISmhibk5zWVhSbEtEYzFNU3d3S1NJK1BIVnpaU0JrWVhSaExXTTlJakk0SWlCNGJHbHVhenBvY21WbVBTSWpUVXBZTFRNd0xWUkZXQzFPTFRJNElpOCtQQzluUGp4bklHUmhkR0V0Ylcxc0xXNXZaR1U5SW0xcElpQjBjbUZ1YzJadmNtMDlJblJ5WVc1emJHRjBaU2d4TVRRd0xEQXBJajQ4ZFhObElHUmhkR0V0WXowaU1VUTBORUlpSUhoc2FXNXJPbWh5WldZOUlpTk5TbGd0TXpBdFZFVllMVWt0TVVRME5FSWlMejQ4TDJjK1BHY2daR0YwWVMxdGJXd3RibTlrWlQwaWJXOGlJSFJ5WVc1elptOXliVDBpZEhKaGJuTnNZWFJsS0RJeU5qa3VPQ3d3S1NJK1BIVnpaU0JrWVhSaExXTTlJak5GSWlCNGJHbHVhenBvY21WbVBTSWpUVXBZTFRNd0xWUkZXQzFPTFRORklpOCtQQzluUGp4bklHUmhkR0V0Ylcxc0xXNXZaR1U5SW0xdUlpQjBjbUZ1YzJadmNtMDlJblJ5WVc1emJHRjBaU2d6TXpJMUxqWXNNQ2tpUGp4MWMyVWdaR0YwWVMxalBTSXpNU0lnZUd4cGJtczZhSEpsWmowaUkwMUtXQzB6TUMxVVJWZ3RUaTB6TVNJdlBqeDFjMlVnWkdGMFlTMWpQU0l6TmlJZ2VHeHBibXM2YUhKbFpqMGlJMDFLV0Mwek1DMVVSVmd0VGkwek5pSWdkSEpoYm5ObWIzSnRQU0owY21GdWMyeGhkR1VvTlRBd0xEQXBJaTgrUEhWelpTQmtZWFJoTFdNOUlqTTNJaUI0YkdsdWF6cG9jbVZtUFNJalRVcFlMVE13TFZSRldDMU9MVE0zSWlCMGNtRnVjMlp2Y20wOUluUnlZVzV6YkdGMFpTZ3hNREF3TERBcElpOCtQSFZ6WlNCa1lYUmhMV005SWpNd0lpQjRiR2x1YXpwb2NtVm1QU0lqVFVwWUxUTXdMVlJGV0MxT0xUTXdJaUIwY21GdWMyWnZjbTA5SW5SeVlXNXpiR0YwWlNneE5UQXdMREFwSWk4K1BIVnpaU0JrWVhSaExXTTlJak13SWlCNGJHbHVhenBvY21WbVBTSWpUVXBZTFRNd0xWUkZXQzFPTFRNd0lpQjBjbUZ1YzJadmNtMDlJblJ5WVc1emJHRjBaU2d5TURBd0xEQXBJaTgrUEM5blBqeG5JR1JoZEdFdGJXMXNMVzV2WkdVOUlsUmxXRUYwYjIwaUlHUmhkR0V0YldwNExYUmxlR05zWVhOelBTSlBVa1FpSUhSeVlXNXpabTl5YlQwaWRISmhibk5zWVhSbEtEVTRNalV1Tml3d0tTSStQR2NnWkdGMFlTMXRiV3d0Ym05a1pUMGliVzhpSUhSeVlXNXpabTl5YlQwaWRISmhibk5zWVhSbEtEQWdMVEF1TlNraVBqeDFjMlVnWkdGMFlTMWpQU0kzUXlJZ2VHeHBibXM2YUhKbFpqMGlJMDFLV0Mwek1DMVVSVmd0VGkwM1F5SXZQand2Wno0OEwyYytQR2NnWkdGMFlTMXRiV3d0Ym05a1pUMGliV2tpSUhSeVlXNXpabTl5YlQwaWRISmhibk5zWVhSbEtEWXhNRE11Tml3d0tTSStQSFZ6WlNCa1lYUmhMV005SWpGRU5EUkRJaUI0YkdsdWF6cG9jbVZtUFNJalRVcFlMVE13TFZSRldDMUpMVEZFTkRSRElpOCtQQzluUGp4bklHUmhkR0V0Ylcxc0xXNXZaR1U5SW0xdklpQjBjbUZ1YzJadmNtMDlJblJ5WVc1emJHRjBaU2czTVRRMExqTXNNQ2tpUGp4MWMyVWdaR0YwWVMxalBTSXpReUlnZUd4cGJtczZhSEpsWmowaUkwMUtXQzB6TUMxVVJWZ3RUaTB6UXlJdlBqd3ZaejQ4WnlCa1lYUmhMVzF0YkMxdWIyUmxQU0p0YmlJZ2RISmhibk5tYjNKdFBTSjBjbUZ1YzJ4aGRHVW9PREl3TUM0eExEQXBJajQ4ZFhObElHUmhkR0V0WXowaU16SWlJSGhzYVc1ck9taHlaV1k5SWlOTlNsZ3RNekF0VkVWWUxVNHRNeklpTHo0OGRYTmxJR1JoZEdFdFl6MGlNelVpSUhoc2FXNXJPbWh5WldZOUlpTk5TbGd0TXpBdFZFVllMVTR0TXpVaUlIUnlZVzV6Wm05eWJUMGlkSEpoYm5Oc1lYUmxLRFV3TUN3d0tTSXZQand2Wno0OFp5QmtZWFJoTFcxdGJDMXViMlJsUFNKdGJ5SWdkSEpoYm5ObWIzSnRQU0owY21GdWMyeGhkR1VvT1RJd01DNHhMREFwSWo0OGRYTmxJR1JoZEdFdFl6MGlNamtpSUhoc2FXNXJPbWh5WldZOUlpTk5TbGd0TXpBdFZFVllMVTR0TWpraUx6NDhMMmMrUEdjZ1pHRjBZUzF0Yld3dGJtOWtaVDBpYlc4aUlIUnlZVzV6Wm05eWJUMGlkSEpoYm5Oc1lYUmxLRGs0TmpZdU9Td3dLU0krUEhWelpTQmtZWFJoTFdNOUlqTkVJaUI0YkdsdWF6cG9jbVZtUFNJalRVcFlMVE13TFZSRldDMU9MVE5FSWk4K1BDOW5QanhuSUdSaGRHRXRiVzFzTFc1dlpHVTlJbTFtY21GaklpQjBjbUZ1YzJadmNtMDlJblJ5WVc1emJHRjBaU2d4TURreU1pNDNMREFwSWo0OFp5QmtZWFJoTFcxdGJDMXViMlJsUFNKdGNtOTNJaUIwY21GdWMyWnZjbTA5SW5SeVlXNXpiR0YwWlNneU1qQXNOekV3S1NJK1BHY2daR0YwWVMxdGJXd3RibTlrWlQwaWJXa2lQangxYzJVZ1pHRjBZUzFqUFNJeFJEUTBNeUlnZUd4cGJtczZhSEpsWmowaUkwMUtXQzB6TUMxVVJWZ3RTUzB4UkRRME15SXZQand2Wno0OFp5QmtZWFJoTFcxdGJDMXViMlJsUFNKdGJ5SWdkSEpoYm5ObWIzSnRQU0owY21GdWMyeGhkR1VvTnpVeExEQXBJajQ4ZFhObElHUmhkR0V0WXowaU1qZ2lJSGhzYVc1ck9taHlaV1k5SWlOTlNsZ3RNekF0VkVWWUxVNHRNamdpTHo0OEwyYytQR2NnWkdGMFlTMXRiV3d0Ym05a1pUMGliV2tpSUhSeVlXNXpabTl5YlQwaWRISmhibk5zWVhSbEtERXhOREFzTUNraVBqeDFjMlVnWkdGMFlTMWpQU0l4UkRRMFFpSWdlR3hwYm1zNmFISmxaajBpSTAxS1dDMHpNQzFVUlZndFNTMHhSRFEwUWlJdlBqd3ZaejQ4WnlCa1lYUmhMVzF0YkMxdWIyUmxQU0p0YnlJZ2RISmhibk5tYjNKdFBTSjBjbUZ1YzJ4aGRHVW9NakkyT1M0NExEQXBJajQ4ZFhObElHUmhkR0V0WXowaU0wVWlJSGhzYVc1ck9taHlaV1k5SWlOTlNsZ3RNekF0VkVWWUxVNHRNMFVpTHo0OEwyYytQR2NnWkdGMFlTMXRiV3d0Ym05a1pUMGliVzRpSUhSeVlXNXpabTl5YlQwaWRISmhibk5zWVhSbEtETXpNalV1Tml3d0tTSStQSFZ6WlNCa1lYUmhMV005SWpNeElpQjRiR2x1YXpwb2NtVm1QU0lqVFVwWUxUTXdMVlJGV0MxT0xUTXhJaTgrUEhWelpTQmtZWFJoTFdNOUlqTTJJaUI0YkdsdWF6cG9jbVZtUFNJalRVcFlMVE13TFZSRldDMU9MVE0ySWlCMGNtRnVjMlp2Y20wOUluUnlZVzV6YkdGMFpTZzFNREFzTUNraUx6NDhkWE5sSUdSaGRHRXRZejBpTXpjaUlIaHNhVzVyT21oeVpXWTlJaU5OU2xndE16QXRWRVZZTFU0dE16Y2lJSFJ5WVc1elptOXliVDBpZEhKaGJuTnNZWFJsS0RFd01EQXNNQ2tpTHo0OGRYTmxJR1JoZEdFdFl6MGlNekFpSUhoc2FXNXJPbWh5WldZOUlpTk5TbGd0TXpBdFZFVllMVTR0TXpBaUlIUnlZVzV6Wm05eWJUMGlkSEpoYm5Oc1lYUmxLREUxTURBc01Da2lMejQ4ZFhObElHUmhkR0V0WXowaU16QWlJSGhzYVc1ck9taHlaV1k5SWlOTlNsZ3RNekF0VkVWWUxVNHRNekFpSUhSeVlXNXpabTl5YlQwaWRISmhibk5zWVhSbEtESXdNREFzTUNraUx6NDhMMmMrUEdjZ1pHRjBZUzF0Yld3dGJtOWtaVDBpYlc4aUlIUnlZVzV6Wm05eWJUMGlkSEpoYm5Oc1lYUmxLRFl3TkRjdU9Dd3dLU0krUEhWelpTQmtZWFJoTFdNOUlqSXlNamtpSUhoc2FXNXJPbWh5WldZOUlpTk5TbGd0TXpBdFZFVllMVTR0TWpJeU9TSXZQand2Wno0OFp5QmtZWFJoTFcxdGJDMXViMlJsUFNKdGFTSWdkSEpoYm5ObWIzSnRQU0owY21GdWMyeGhkR1VvTmprek55d3dLU0krUEhWelpTQmtZWFJoTFdNOUlqRkVORFJESWlCNGJHbHVhenBvY21WbVBTSWpUVXBZTFRNd0xWUkZXQzFKTFRGRU5EUkRJaTgrUEM5blBqeG5JR1JoZEdFdGJXMXNMVzV2WkdVOUltMXZJaUIwY21GdWMyWnZjbTA5SW5SeVlXNXpiR0YwWlNnM09UYzNMamdzTUNraVBqeDFjMlVnWkdGMFlTMWpQU0l6UXlJZ2VHeHBibXM2YUhKbFpqMGlJMDFLV0Mwek1DMVVSVmd0VGkwelF5SXZQand2Wno0OFp5QmtZWFJoTFcxdGJDMXViMlJsUFNKdGJpSWdkSEpoYm5ObWIzSnRQU0owY21GdWMyeGhkR1VvT1RBek15NDJMREFwSWo0OGRYTmxJR1JoZEdFdFl6MGlNeklpSUhoc2FXNXJPbWh5WldZOUlpTk5TbGd0TXpBdFZFVllMVTR0TXpJaUx6NDhkWE5sSUdSaGRHRXRZejBpTXpVaUlIaHNhVzVyT21oeVpXWTlJaU5OU2xndE16QXRWRVZZTFU0dE16VWlJSFJ5WVc1elptOXliVDBpZEhKaGJuTnNZWFJsS0RVd01Dd3dLU0l2UGp3dlp6NDhaeUJrWVhSaExXMXRiQzF1YjJSbFBTSnRieUlnZEhKaGJuTm1iM0p0UFNKMGNtRnVjMnhoZEdVb01UQXdNek11Tml3d0tTSStQSFZ6WlNCa1lYUmhMV005SWpJNUlpQjRiR2x1YXpwb2NtVm1QU0lqVFVwWUxUTXdMVlJGV0MxT0xUSTVJaTgrUEM5blBqd3ZaejQ4WnlCa1lYUmhMVzF0YkMxdWIyUmxQU0p0Y205M0lpQjBjbUZ1YzJadmNtMDlJblJ5WVc1emJHRjBaU2d6TVRFNExqVXNMVGN4TUNraVBqeG5JR1JoZEdFdGJXMXNMVzV2WkdVOUltMXBJajQ4ZFhObElHUmhkR0V0WXowaU1VUTBORE1pSUhoc2FXNXJPbWh5WldZOUlpTk5TbGd0TXpBdFZFVllMVWt0TVVRME5ETWlMejQ4TDJjK1BHY2daR0YwWVMxdGJXd3RibTlrWlQwaWJXOGlJSFJ5WVc1elptOXliVDBpZEhKaGJuTnNZWFJsS0RjMU1Td3dLU0krUEhWelpTQmtZWFJoTFdNOUlqSTRJaUI0YkdsdWF6cG9jbVZtUFNJalRVcFlMVE13TFZSRldDMU9MVEk0SWk4K1BDOW5QanhuSUdSaGRHRXRiVzFzTFc1dlpHVTlJbTFwSWlCMGNtRnVjMlp2Y20wOUluUnlZVzV6YkdGMFpTZ3hNVFF3TERBcElqNDhkWE5sSUdSaGRHRXRZejBpTVVRME5FTWlJSGhzYVc1ck9taHlaV1k5SWlOTlNsZ3RNekF0VkVWWUxVa3RNVVEwTkVNaUx6NDhMMmMrUEdjZ1pHRjBZUzF0Yld3dGJtOWtaVDBpYlc4aUlIUnlZVzV6Wm05eWJUMGlkSEpoYm5Oc1lYUmxLREl4T0RBdU9Dd3dLU0krUEhWelpTQmtZWFJoTFdNOUlqTkRJaUI0YkdsdWF6cG9jbVZtUFNJalRVcFlMVE13TFZSRldDMU9MVE5ESWk4K1BDOW5QanhuSUdSaGRHRXRiVzFzTFc1dlpHVTlJbTF1SWlCMGNtRnVjMlp2Y20wOUluUnlZVzV6YkdGMFpTZ3pNak0yTGpZc01Da2lQangxYzJVZ1pHRjBZUzFqUFNJek1pSWdlR3hwYm1zNmFISmxaajBpSTAxS1dDMHpNQzFVUlZndFRpMHpNaUl2UGp4MWMyVWdaR0YwWVMxalBTSXpOU0lnZUd4cGJtczZhSEpsWmowaUkwMUtXQzB6TUMxVVJWZ3RUaTB6TlNJZ2RISmhibk5tYjNKdFBTSjBjbUZ1YzJ4aGRHVW9OVEF3TERBcElpOCtQQzluUGp4bklHUmhkR0V0Ylcxc0xXNXZaR1U5SW0xdklpQjBjbUZ1YzJadmNtMDlJblJ5WVc1emJHRjBaU2cwTWpNMkxqWXNNQ2tpUGp4MWMyVWdaR0YwWVMxalBTSXlPU0lnZUd4cGJtczZhSEpsWmowaUkwMUtXQzB6TUMxVVJWZ3RUaTB5T1NJdlBqd3ZaejQ4TDJjK1BISmxZM1FnZDJsa2RHZzlJakV3TmpJeUxqWWlJR2hsYVdkb2REMGlOakFpSUhnOUlqRXlNQ0lnZVQwaU1qSXdJaTgrUEM5blBqeG5JR1JoZEdFdGJXMXNMVzV2WkdVOUltMXZJaUIwY21GdWMyWnZjbTA5SW5SeVlXNXpiR0YwWlNneU1qQTJNeXd3S1NJK1BIVnpaU0JrWVhSaExXTTlJak5FSWlCNGJHbHVhenBvY21WbVBTSWpUVXBZTFRNd0xWUkZXQzFPTFRORUlpOCtQQzluUGp4bklHUmhkR0V0Ylcxc0xXNXZaR1U5SW0xdUlpQjBjbUZ1YzJadmNtMDlJblJ5WVc1emJHRjBaU2d5TXpFeE9DNDRMREFwSWo0OGRYTmxJR1JoZEdFdFl6MGlNekFpSUhoc2FXNXJPbWh5WldZOUlpTk5TbGd0TXpBdFZFVllMVTR0TXpBaUx6NDhkWE5sSUdSaGRHRXRZejBpTWtVaUlIaHNhVzVyT21oeVpXWTlJaU5OU2xndE16QXRWRVZZTFU0dE1rVWlJSFJ5WVc1elptOXliVDBpZEhKaGJuTnNZWFJsS0RVd01Dd3dLU0l2UGp4MWMyVWdaR0YwWVMxalBTSXpNaUlnZUd4cGJtczZhSEpsWmowaUkwMUtXQzB6TUMxVVJWZ3RUaTB6TWlJZ2RISmhibk5tYjNKdFBTSjBjbUZ1YzJ4aGRHVW9OemM0TERBcElpOCtQSFZ6WlNCa1lYUmhMV005SWpNeElpQjRiR2x1YXpwb2NtVm1QU0lqVFVwWUxUTXdMVlJGV0MxT0xUTXhJaUIwY21GdWMyWnZjbTA5SW5SeVlXNXpiR0YwWlNneE1qYzRMREFwSWk4K1BDOW5Qand2Wno0OEwyYytQQzl6ZG1jKyIsCgkiUmVhbFZpZXdTaXplSnNvbiIgOiAie1wiaGVpZ2h0XCI6ODU0LFwid2lkdGhcIjo4Nzg2fSIKfQo="/>
    </extobj>
    <extobj name="2384804F-3998-4D57-9195-F3826E402611-18">
      <extobjdata type="2384804F-3998-4D57-9195-F3826E402611" data="ewoJIkltZ1NldHRpbmdKc29uIiA6ICJ7XCJoZWlnaHRcIjo0Mi44NTcxNDI4NTcxNDI4NTQsXCJ3aWR0aFwiOjQxOS42NDI4NTcxNDI4NTcxfSIsCgkiTGF0ZXgiIDogIlAoWCA+IDE2NzAwIHwgWiA9IDEpID0gXFxmcmFje1AoWCA+IDE2NzAwIFxcY2FwIFogPSAxKX17UChaID0gMSl9ID0gMC45MyIsCgkiTGF0ZXhJbWdCYXNlNjQiIDogIlBITjJaeUI0Yld4dWN6MGlhSFIwY0RvdkwzZDNkeTUzTXk1dmNtY3ZNakF3TUM5emRtY2lJSGRwWkhSb1BTSTFNeTQ0T0RSbGVDSWdhR1ZwWjJoMFBTSTFMalEzTldWNElpQnliMnhsUFNKcGJXY2lJR1p2WTNWellXSnNaVDBpWm1Gc2MyVWlJSFpwWlhkQ2IzZzlJakFnTFRFME5qQWdNak00TVRZdU9DQXlOREl3SWlCNGJXeHVjenA0YkdsdWF6MGlhSFIwY0RvdkwzZDNkeTUzTXk1dmNtY3ZNVGs1T1M5NGJHbHVheUlnWVhKcFlTMW9hV1JrWlc0OUluUnlkV1VpSUhOMGVXeGxQU0oyWlhKMGFXTmhiQzFoYkdsbmJqb2dMVEl1TVRjeVpYZzdJRzFoZUMxM2FXUjBhRG9nT1RnbE95SStQR1JsWm5NK1BIQmhkR2dnYVdROUlrMUtXQzA1TFZSRldDMUpMVEZFTkRReklpQmtQU0pOTWpnM0lEWXlPRkV5T0RjZ05qTTFJREl6TUNBMk16ZFJNakEySURZek55QXhPVGtnTmpNNFZERTVNaUEyTkRoUk1Ua3lJRFkwT1NBeE9UUWdOalU1VVRJd01DQTJOemtnTWpBeklEWTRNVlF6T1RjZ05qZ3pVVFU0TnlBMk9ESWdOakF3SURZNE1GRTJOalFnTmpZNUlEY3dOeUEyTXpGVU56VXhJRFV6TUZFM05URWdORFV6SURZNE5TQXpPRGxSTmpFMklETXlNU0ExTURjZ016QXpVVFV3TUNBek1ESWdOREF5SURNd01VZ3pNRGRNTWpjM0lERTRNbEV5TkRjZ05qWWdNalEzSURVNVVUSTBOeUExTlNBeU5EZ2dOVFJVTWpVMUlEVXdWREkzTWlBME9GUXpNRFVnTkRaSU16TTJVVE0wTWlBek55QXpORElnTXpWUk16UXlJREU1SURNek5TQTFVVE16TUNBd0lETXhPU0F3VVRNeE5pQXdJREk0TWlBeFZERTRNaUF5VVRFeU1DQXlJRGczSURKVU5URWdNVkV6TXlBeElETXpJREV4VVRNeklERXpJRE0ySURJMVVUUXdJRFF4SURRMElEUXpWRFkzSURRMlVUazBJRFEySURFeU55QTBPVkV4TkRFZ05USWdNVFEySURZeFVURTBPU0EyTlNBeU1UZ2dNek01VkRJNE55QTJNamhhVFRZME5TQTFOVFJSTmpRMUlEVTJOeUEyTkRNZ05UYzFWRFl6TkNBMU9UZFVOakE1SURZeE9WUTFOakFnTmpNMVVUVTFNeUEyTXpZZ05EZ3dJRFl6TjFFME5qTWdOak0zSURRME5TQTJNemRVTkRFMklEWXpObFEwTURRZ05qTTJVVE01TVNBMk16VWdNemcySURZeU4xRXpPRFFnTmpJeElETTJOeUExTlRCVU16TXlJRFF4TWxRek1UUWdNelEwVVRNeE5DQXpORElnTXprMUlETTBNa2cwTURkSU5ETXdVVFUwTWlBek5ESWdOVGt3SURNNU1sRTJNVGNnTkRFNUlEWXpNU0EwTnpGVU5qUTFJRFUxTkZvaUx6NDhjR0YwYUNCcFpEMGlUVXBZTF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t0VkVWWUxVa3RNVVEwTkVJaUlHUTlJazAwTWlBd1NEUXdVVEkySURBZ01qWWdNVEZSTWpZZ01UVWdNamtnTWpkUk16TWdOREVnTXpZZ05ETlVOVFVnTkRaUk1UUXhJRFE1SURFNU1DQTVPRkV5TURBZ01UQTRJRE13TmlBeU1qUlVOREV4SURNME1sRXpNRElnTmpJd0lESTVOeUEyTWpWUk1qZzRJRFl6TmlBeU16UWdOak0zU0RJd05sRXlNREFnTmpReklESXdNQ0EyTkRWVU1qQXlJRFkyTkZFeU1EWWdOamMzSURJeE1pQTJPRE5JTWpJMlVUSTJNQ0EyT0RFZ016UTNJRFk0TVZFek9EQWdOamd4SURRd09DQTJPREZVTkRVeklEWTRNbFEwTnpNZ05qZ3lVVFE1TUNBMk9ESWdORGt3SURZM01WRTBPVEFnTmpjd0lEUTRPQ0EyTlRoUk5EZzBJRFkwTXlBME9ERWdOalF3VkRRMk5TQTJNemRSTkRNMElEWXpOQ0EwTVRFZ05qSXdURFE0T0NBME1qWk1OVFF4SURRNE5WRTJORFlnTlRrNElEWTBOaUEyTVRCUk5qUTJJRFl5T0NBMk1qSWdOak0xVVRZeE55QTJNelVnTmpBNUlEWXpOMUUxT1RRZ05qTTNJRFU1TkNBMk5EaFJOVGswSURZMU1DQTFPVFlnTmpZMFVUWXdNQ0EyTnpjZ05qQTJJRFk0TTBnMk1UaFJOakU1SURZNE15QTJORE1nTmpnelZEWTVOeUEyT0RGVU56TTRJRFk0TUZFNE1qZ2dOamd3SURnek55QTJPRE5JT0RRMVVUZzFNaUEyTnpZZ09EVXlJRFkzTWxFNE5UQWdOalEzSURnME1DQTJNemRJT0RJMFVUYzVNQ0EyTXpZZ056WXpJRFl5T0ZRM01qSWdOakV4VkRZNU9DQTFPVE5NTmpnM0lEVTRORkUyT0RjZ05UZzFJRFU1TWlBME9EQk1OVEExSURNNE5GRTFNRFVnTXpneklEVXpOaUF6TURSVU5qQXhJREUwTWxRMk16Z2dOVFpSTmpRNElEUTNJRFk1T1NBME5sRTNNelFnTkRZZ056TTBJRE0zVVRjek5DQXpOU0EzTXpJZ01qTlJOekk0SURjZ056STFJRFJVTnpFeElERlJOekE0SURFZ05qYzRJREZVTlRnNUlESlJOVEk0SURJZ05EazJJREpVTkRZeElERlJORFEwSURFZ05EUTBJREV3VVRRME5DQXhNU0EwTkRZZ01qVlJORFE0SURNMUlEUTFNQ0F6T1ZRME5UVWdORFJVTkRZMElEUTJWRFE0TUNBME4xUTFNRFlnTlRSUk5USXpJRFl5SURVeU15QTJORkUxTWpJZ05qUWdORGMySURFNE1VdzBNamtnTWprNVVUSTBNU0E1TlNBeU16WWdPRFJSTWpNeUlEYzJJREl6TWlBM01sRXlNeklnTlRNZ01qWXhJRFEzVVRJMk1pQTBOeUF5TmpjZ05EZFVNamN6SURRMlVUSTNOaUEwTmlBeU56Y2dORFpVTWpnd0lEUTFWREk0TXlBME1sUXlPRFFnTXpWUk1qZzBJREkySURJNE1pQXhPVkV5TnprZ05pQXlOellnTkZReU5qRWdNVkV5TlRnZ01TQXlORE1nTVZReU1ERWdNbFF4TkRJZ01sRTJOQ0F5SURReUlEQmFJaTgrUEhCaGRHZ2dhV1E5SWsxS1dDMDVMVlJGV0MxT0xUTkZJaUJrUFNKTk9EUWdOVEl3VVRnMElEVXlPQ0E0T0NBMU16TlVPVFlnTlRNNVREazVJRFUwTUZFeE1EWWdOVFF3SURJMU15QTBOekZVTlRRMElETXpORXcyT0RjZ01qWTFVVFk1TkNBeU5qQWdOamswSURJMU1GUTJPRGNnTWpNMVVUWTROU0F5TXpNZ016azFJRGsyVERFd055QXROREJJTVRBeFVUZ3pJQzB6T0NBNE15QXRNakJST0RNZ0xURTVJRGd6SUMweE4xRTRNaUF0TVRBZ09UZ2dMVEZSTVRFM0lEa2dNalE0SURjeFVUTXlOaUF4TURnZ016YzRJREV6TWt3Mk1qWWdNalV3VERNM09DQXpOamhST1RBZ05UQTBJRGcySURVd09WRTROQ0ExTVRNZ09EUWdOVEl3V2lJdlBqeHdZWFJvSUdsa1BTSk5TbGd0T1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VMVlJGV0MxT0xUTTJJaUJrUFNKTk5ESWdNekV6VVRReUlEUTNOaUF4TWpNZ05UY3hWRE13TXlBMk5qWlJNemN5SURZMk5pQTBNRElnTmpNd1ZEUXpNaUExTlRCUk5ETXlJRFV5TlNBME1UZ2dOVEV3VkRNM09TQTBPVFZSTXpVMklEUTVOU0F6TkRFZ05UQTVWRE15TmlBMU5EaFJNekkySURVNU1pQXpOek1nTmpBeFVUTTFNU0EyTWpNZ016RXhJRFl5TmxFeU5EQWdOakkySURFNU5DQTFOalpSTVRRM0lEVXdNQ0F4TkRjZ016WTBUREUwT0NBek5qQlJNVFV6SURNMk5pQXhOVFlnTXpjelVURTVOeUEwTXpNZ01qWXpJRFF6TTBneU5qZFJNekV6SURRek15QXpORGdnTkRFMFVUTTNNaUEwTURBZ016azJJRE0zTkZRME16VWdNekUzVVRRMU5pQXlOamdnTkRVMklESXhNRll4T1RKUk5EVTJJREUyT1NBME5URWdNVFE1VVRRME1DQTVNQ0F6T0RjZ016UlVNalV6SUMweU1sRXlNalVnTFRJeUlERTVPU0F0TVRSVU1UUXpJREUyVkRreUlEYzFWRFUySURFM01sUTBNaUF6TVROYVRUSTFOeUF6T1RkUk1qSTNJRE01TnlBeU1EVWdNemd3VkRFM01TQXpNelZVTVRVMElESTNPRlF4TkRnZ01qRTJVVEUwT0NBeE16TWdNVFl3SURrM1ZERTVPQ0F6T1ZFeU1qSWdNakVnTWpVeElESXhVVE13TWlBeU1TQXpNamtnTlRsUk16UXlJRGMzSURNME55QXhNRFJVTXpVeUlESXdPVkV6TlRJZ01qZzVJRE0wTnlBek1UWlVNekk1SURNMk1WRXpNRElnTXprM0lESTFOeUF6T1RkYUlpOCtQSEJoZEdnZ2FXUTlJazFLV0MwNUxWUkZXQzFPTFRNM0lpQmtQU0pOTlRVZ05EVTRVVFUySURRMk1DQTNNaUExTmpkTU9EZ2dOamMwVVRnNElEWTNOaUF4TURnZ05qYzJTREV5T0ZZMk56SlJNVEk0SURZMk1pQXhORE1nTmpVMVZERTVOU0EyTkRaVU16WTBJRFkwTkVnME9EVldOakExVERReE55QTFNVEpSTkRBNElEVXdNQ0F6T0RjZ05EY3lWRE0yTUNBME16VlVNek01SURRd00xUXpNVGtnTXpZM1ZETXdOU0F6TXpCVU1qa3lJREk0TkZReU9EUWdNak13VkRJM09DQXhOakpVTWpjMUlEZ3dVVEkzTlNBMk5pQXlOelVnTlRKVU1qYzBJREk0VmpFNVVUSTNNQ0F5SURJMU5TQXRNVEJVTWpJeElDMHlNbEV5TVRBZ0xUSXlJREl3TUNBdE1UbFVNVGM1SURCVU1UWTRJRFF3VVRFMk9DQXhPVGdnTWpZMUlETTJPRkV5T0RVZ05EQXdJRE0wT1NBME9EbE1NemsxSURVMU1rZ3pNREpSTVRJNElEVTFNaUF4TVRrZ05UUTJVVEV4TXlBMU5ETWdNVEE0SURVeU1sUTVPQ0EwTnpsTU9UVWdORFU0VmpRMU5VZzFOVlkwTlRoYUlpOCtQSEJoZEdnZ2FXUTlJazFLV0MwNU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9TMVVSVmd0VGkwM1F5SWdaRDBpVFRFek9TQXRNalE1U0RFek4xRXhNalVnTFRJME9TQXhNVGtnTFRJek5WWXlOVEZNTVRJd0lEY3pOMUV4TXpBZ056VXdJREV6T1NBM05UQlJNVFV5SURjMU1DQXhOVGtnTnpNMVZpMHlNelZSTVRVeElDMHlORGtnTVRReElDMHlORGxJTVRNNVdpSXZQanh3WVhSb0lHbGtQU0pOU2xndE9TMVVSVmd0U1MweFJEUTBSQ0lnWkQwaVRUVTRJRGhSTlRnZ01qTWdOalFnTXpWUk5qUWdNellnTXpJNUlETXpORlExT1RZZ05qTTFURFU0TmlBMk16ZFJOVGMxSURZek55QTFNVElnTmpNM1NEVXdNRWcwTnpaUk5EUXlJRFl6TnlBME1qQWdOak0xVkRNMk5TQTJNalJVTXpFeElEVTVPRlF5TmpZZ05UUTRWREl5T0NBME5qbFJNakkzSURRMk5pQXlNallnTkRZelZESXlOQ0EwTlRoVU1qSXpJRFExTTFReU1qSWdORFV3VERJeU1TQTBORGhSTWpFNElEUTBNeUF5TURJZ05EUXpVVEU0TlNBME5ETWdNVGd5SURRMU0wd3lNVFFnTlRZeFVUSXlPQ0EyTURZZ01qUXhJRFkxTVZFeU5Ea2dOamM1SURJMU15QTJPREZSTWpVMklEWTRNeUEwT0RjZ05qZ3pTRGN4T0ZFM01qTWdOamM0SURjeU15QTJOelZSTnpJeklEWTNNeUEzTVRjZ05qUTVVVEU0T1NBMU5DQXhPRGdnTlRKTU1UZzFJRFE1U0RJM05GRXpOamtnTlRBZ016YzNJRFV4VVRRMU1pQTJNQ0ExTURBZ01UQXdWRFUzT1NBeU5EZFJOVGczSURJM01pQTFPVEFnTWpjM1ZEWXdNeUF5T0RKSU5qQTNVVFl5T0NBeU9ESWdOakk0SURJM01WRTFORGNnTlNBMU5ERWdNbEUxTXpnZ01DQXpNREFnTUVneE1qUlJOVGdnTUNBMU9DQTRXaUl2UGp4d1lYUm9JR2xrUFNKTlNsZ3RP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Gt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1TFZSRldDMU9MVEl5TWpraUlHUTlJazA0T0NBdE1qRlVOelVnTFRJeFZEVTFJQzAzVmpJd01GRTFOU0F5TXpFZ05UVWdNamd3VVRVMklEUXhOQ0EyTUNBME1qaFJOakVnTkRNd0lEWXhJRFF6TVZFM055QTFNREFnTVRVeUlEVTBPVlF6TXpJZ05UazRVVFEwTXlBMU9UZ2dOVEl5SURVME5GUTJNVEFnTkRBMVVUWXhNU0F6T1RrZ05qRXhJREU1TkZZdE4xRTJNRFFnTFRJeUlEVTVNU0F0TWpKUk5UZ3lJQzB5TWlBMU56SWdMVGxNTlRjd0lEUXdOVkUxTmpNZ05ETXpJRFUxTmlBME5EbFVOVEk1SURRNE5WRTBPVGdnTlRFNUlEUTBOU0ExTXpoVU16TTBJRFUxT0ZFeU5URWdOVFU0SURFM09TQTFNVGhVT1RZZ05EQXhVVGsxSURNNU5pQTVOU0F4T1ROV0xUZFJPRGdnTFRJeElEYzFJQzB5TVZvaUx6NDhjR0YwYUNCcFpEMGlUVXBZTFRrdFZFVllMVTR0TWtVaUlHUTlJazAzT0NBMk1GRTNPQ0E0TkNBNU5TQXhNREpVTVRNNElERXlNRkV4TmpJZ01USXdJREU0TUNBeE1EUlVNVGs1SURZeFVURTVPU0F6TmlBeE9ESWdNVGhVTVRNNUlEQlVPVFlnTVRkVU56Z2dOakJhSWk4K1BIQmhkR2dnYVdROUlrMUtXQzA1TFZSRldDMU9MVE01SWlCa1BTSk5NelV5SURJNE4xRXpNRFFnTWpFeElESXpNaUF5TVRGUk1UVTBJREl4TVNBeE1EUWdNamN3VkRRMElETTVObEUwTWlBME1USWdORElnTkRNMlZqUTBORkUwTWlBMU16Y2dNVEV4SURZd05sRXhOekVnTmpZMklESTBNeUEyTmpaUk1qUTFJRFkyTmlBeU5Ea2dOalkyVkRJMU55QTJOalZJTWpZeFVUSTNNeUEyTmpVZ01qZzJJRFkyTTFRek1qTWdOalV4VkRNM01DQTJNVGxVTkRFeklEVTJNRkUwTlRZZ05EY3lJRFExTmlBek16UlJORFUySURFNU5DQXpPVFlnT1RkUk16WXhJRFF4SURNeE1pQXhNRlF5TURnZ0xUSXlVVEUwTnlBdE1qSWdNVEE0SURkVU5qZ2dPVE5VTVRJeElERTBPVkV4TkRNZ01UUTVJREUxT0NBeE16VlVNVGN6SURrMlVURTNNeUEzT0NBeE5qUWdOalZVTVRRNElEUTVWREV6TlNBME5Fd3hNekVnTkROUk1UTXhJRFF4SURFek9DQXpOMVF4TmpRZ01qZFVNakEySURJeVNESXhNbEV5TnpJZ01qSWdNekV6SURnMlVUTTFNaUF4TkRJZ016VXlJREk0TUZZeU9EZGFUVEkwTkNBeU5EaFJNamt5SURJME9DQXpNakVnTWprM1ZETTFNU0EwTXpCUk16VXhJRFV3T0NBek5ETWdOVFF5VVRNME1TQTFOVElnTXpNM0lEVTJNbFF6TWpNZ05UZzRWREk1TXlBMk1UVlVNalEySURZeU5WRXlNRGdnTmpJMUlERTRNU0ExT1RoUk1UWXdJRFUzTmlBeE5UUWdOVFEyVkRFME55QTBOREZSTVRRM0lETTFPQ0F4TlRJZ016STVWREUzTWlBeU9ESlJNVGszSURJME9DQXlORFFnTWpRNFdpSXZQanh3WVhSb0lHbGtQU0pOU2xndE9TMVVSVmd0VGkwek15SWdaRDBpVFRFeU55QTBOak5STVRBd0lEUTJNeUE0TlNBME9EQlVOamtnTlRJMFVUWTVJRFUzT1NBeE1UY2dOakl5VkRJek15QTJOalZSTWpZNElEWTJOU0F5TnpjZ05qWTBVVE0xTVNBMk5USWdNemt3SURZeE1WUTBNekFnTlRJeVVUUXpNQ0EwTnpBZ016azJJRFF5TVZRek1ESWdNelV3VERJNU9TQXpORGhSTWprNUlETTBOeUF6TURnZ016UTFWRE16TnlBek16WlVNemMxSURNeE5WRTBOVGNnTWpZeUlEUTFOeUF4TnpWUk5EVTNJRGsySURNNU5TQXpOMVF5TXpnZ0xUSXlVVEUxT0NBdE1qSWdNVEF3SURJeFZEUXlJREV6TUZFME1pQXhOVGdnTmpBZ01UYzFWREV3TlNBeE9UTlJNVE16SURFNU15QXhOVEVnTVRjMVZERTJPU0F4TXpCUk1UWTVJREV4T1NBeE5qWWdNVEV3VkRFMU9TQTVORlF4TkRnZ09ESlVNVE0ySURjMFZERXlOaUEzTUZReE1UZ2dOamRNTVRFMElEWTJVVEUyTlNBeU1TQXlNemdnTWpGUk1qa3pJREl4SURNeU1TQTNORkV6TXpnZ01UQTNJRE16T0NBeE56VldNVGsxVVRNek9DQXlPVEFnTWpjMElETXlNbEV5TlRrZ016STRJREl4TXlBek1qbE1NVGN4SURNek1Fd3hOamdnTXpNeVVURTJOaUF6TXpVZ01UWTJJRE0wT0ZFeE5qWWdNelkySURFM05DQXpOalpSTWpBeUlETTJOaUF5TXpJZ016Y3hVVEkyTmlBek56WWdNamswSURReE0xUXpNaklnTlRJMVZqVXpNMUV6TWpJZ05Ua3dJREk0TnlBMk1USlJNalkxSURZeU5pQXlOREFnTmpJMlVUSXdPQ0EyTWpZZ01UZ3hJRFl4TlZReE5ETWdOVGt5VkRFek1pQTFPREJJTVRNMVVURXpPQ0ExTnprZ01UUXpJRFUzT0ZReE5UTWdOVGN6VkRFMk5TQTFOalpVTVRjMUlEVTFOVlF4T0RNZ05UUXdWREU0TmlBMU1qQlJNVGcySURRNU9DQXhOeklnTkRneFZERXlOeUEwTmpO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wTXlJZ2VHeHBibXM2YUhKbFpqMGlJMDFLV0MwNUxWUkZXQzFKTFRGRU5EUXpJaTgrUEM5blBqeG5JR1JoZEdFdGJXMXNMVzV2WkdVOUltMXZJaUIwY21GdWMyWnZjbTA5SW5SeVlXNXpiR0YwWlNnM05URXNNQ2tpUGp4MWMyVWdaR0YwWVMxalBTSXlPQ0lnZUd4cGJtczZhSEpsWmowaUkwMUtXQzA1TFZSRldDMU9MVEk0SWk4K1BDOW5QanhuSUdSaGRHRXRiVzFzTFc1dlpHVTlJbTFwSWlCMGNtRnVjMlp2Y20wOUluUnlZVzV6YkdGMFpTZ3hNVFF3TERBcElqNDhkWE5sSUdSaGRHRXRZejBpTVVRME5FSWlJSGhzYVc1ck9taHlaV1k5SWlOTlNsZ3RPUzFVUlZndFNTMHhSRFEwUWlJdlBqd3ZaejQ4WnlCa1lYUmhMVzF0YkMxdWIyUmxQU0p0YnlJZ2RISmhibk5tYjNKdFBTSjBjbUZ1YzJ4aGRHVW9NakkyT1M0NExEQXBJajQ4ZFhObElHUmhkR0V0WXowaU0wVWlJSGhzYVc1ck9taHlaV1k5SWlOTlNsZ3RPUzFVUlZndFRpMHpSU0l2UGp3dlp6NDhaeUJrWVhSaExXMXRiQzF1YjJSbFBTSnRiaUlnZEhKaGJuTm1iM0p0UFNKMGNtRnVjMnhoZEdVb016TXlOUzQyTERBcElqNDhkWE5sSUdSaGRHRXRZejBpTXpFaUlIaHNhVzVyT21oeVpXWTlJaU5OU2xndE9TMVVSVmd0VGkwek1TSXZQangxYzJVZ1pHRjBZUzFqUFNJek5pSWdlR3hwYm1zNmFISmxaajBpSTAxS1dDMDVMVlJGV0MxT0xUTTJJaUIwY21GdWMyWnZjbTA5SW5SeVlXNXpiR0YwWlNnMU1EQXNNQ2tpTHo0OGRYTmxJR1JoZEdFdFl6MGlNemNpSUhoc2FXNXJPbWh5WldZOUlpTk5TbGd0T1MxVVJWZ3RUaTB6TnlJZ2RISmhibk5tYjNKdFBTSjBjbUZ1YzJ4aGRHVW9NVEF3TUN3d0tTSXZQangxYzJVZ1pHRjBZUzFqUFNJek1DSWdlR3hwYm1zNmFISmxaajBpSTAxS1dDMDVMVlJGV0MxT0xUTXdJaUIwY21GdWMyWnZjbTA5SW5SeVlXNXpiR0YwWlNneE5UQXdMREFwSWk4K1BIVnpaU0JrWVhSaExXTTlJak13SWlCNGJHbHVhenBvY21WbVBTSWpUVXBZTFRrdFZFVllMVTR0TXpBaUlIUnlZVzV6Wm05eWJUMGlkSEpoYm5Oc1lYUmxLREl3TURBc01Da2lMejQ4TDJjK1BHY2daR0YwWVMxdGJXd3RibTlrWlQwaVZHVllRWFJ2YlNJZ1pHRjBZUzF0YW5ndGRHVjRZMnhoYzNNOUlrOVNSQ0lnZEhKaGJuTm1iM0p0UFNKMGNtRnVjMnhoZEdVb05UZ3lOUzQyTERBcElqNDhaeUJrWVhSaExXMXRiQzF1YjJSbFBTSnRieUlnZEhKaGJuTm1iM0p0UFNKMGNtRnVjMnhoZEdVb01DQXRNQzQxS1NJK1BIVnpaU0JrWVhSaExXTTlJamRESWlCNGJHbHVhenBvY21WbVBTSWpUVXBZTFRrdFZFVllMVTR0TjBNaUx6NDhMMmMrUEM5blBqeG5JR1JoZEdFdGJXMXNMVzV2WkdVOUltMXBJaUIwY21GdWMyWnZjbTA5SW5SeVlXNXpiR0YwWlNnMk1UQXpMallzTUNraVBqeDFjMlVnWkdGMFlTMWpQU0l4UkRRMFJDSWdlR3hwYm1zNmFISmxaajBpSTAxS1dDMDVMVlJGV0MxSkxURkVORFJFSWk4K1BDOW5QanhuSUdSaGRHRXRiVzFzTFc1dlpHVTlJbTF2SWlCMGNtRnVjMlp2Y20wOUluUnlZVzV6YkdGMFpTZzNNVEEwTGpNc01Da2lQangxYzJVZ1pHRjBZUzFqUFNJelJDSWdlR3hwYm1zNmFISmxaajBpSTAxS1dDMDVMVlJGV0MxT0xUTkVJaTgrUEM5blBqeG5JR1JoZEdFdGJXMXNMVzV2WkdVOUltMXVJaUIwY21GdWMyWnZjbTA5SW5SeVlXNXpiR0YwWlNnNE1UWXdMakVzTUNraVBqeDFjMlVnWkdGMFlTMWpQU0l6TVNJZ2VHeHBibXM2YUhKbFpqMGlJMDFLV0MwNUxWUkZXQzFPTFRNeElpOCtQQzluUGp4bklHUmhkR0V0Ylcxc0xXNXZaR1U5SW0xdklpQjBjbUZ1YzJadmNtMDlJblJ5WVc1emJHRjBaU2c0TmpZd0xqRXNNQ2tpUGp4MWMyVWdaR0YwWVMxalBTSXlPU0lnZUd4cGJtczZhSEpsWmowaUkwMUtXQzA1TFZSRldDMU9MVEk1SWk4K1BDOW5QanhuSUdSaGRHRXRiVzFzTFc1dlpHVTlJbTF2SWlCMGNtRnVjMlp2Y20wOUluUnlZVzV6YkdGMFpTZzVNekkyTGprc01Da2lQangxYzJVZ1pHRjBZUzFqUFNJelJDSWdlR3hwYm1zNmFISmxaajBpSTAxS1dDMDVMVlJGV0MxT0xUTkVJaTgrUEM5blBqeG5JR1JoZEdFdGJXMXNMVzV2WkdVOUltMW1jbUZqSWlCMGNtRnVjMlp2Y20wOUluUnlZVzV6YkdGMFpTZ3hNRE00TWk0M0xEQXBJajQ4WnlCa1lYUmhMVzF0YkMxdWIyUmxQU0p0Y205M0lpQjBjbUZ1YzJadmNtMDlJblJ5WVc1emJHRjBaU2d5TWpBc056RXdLU0krUEdjZ1pHRjBZUzF0Yld3dGJtOWtaVDBpYldraVBqeDFjMlVnWkdGMFlTMWpQU0l4UkRRME15SWdlR3hwYm1zNmFISmxaajBpSTAxS1dDMDVMVlJGV0MxSkxURkVORFF6SWk4K1BDOW5QanhuSUdSaGRHRXRiVzFzTFc1dlpHVTlJbTF2SWlCMGNtRnVjMlp2Y20wOUluUnlZVzV6YkdGMFpTZzNOVEVzTUNraVBqeDFjMlVnWkdGMFlTMWpQU0l5T0NJZ2VHeHBibXM2YUhKbFpqMGlJMDFLV0MwNUxWUkZXQzFPTFRJNElpOCtQQzluUGp4bklHUmhkR0V0Ylcxc0xXNXZaR1U5SW0xcElpQjBjbUZ1YzJadmNtMDlJblJ5WVc1emJHRjBaU2d4TVRRd0xEQXBJajQ4ZFhObElHUmhkR0V0WXowaU1VUTBORUlpSUhoc2FXNXJPbWh5WldZOUlpTk5TbGd0T1MxVVJWZ3RTUzB4UkRRMFFpSXZQand2Wno0OFp5QmtZWFJoTFcxdGJDMXViMlJsUFNKdGJ5SWdkSEpoYm5ObWIzSnRQU0owY21GdWMyeGhkR1VvTWpJMk9TNDRMREFwSWo0OGRYTmxJR1JoZEdFdFl6MGlNMFVpSUhoc2FXNXJPbWh5WldZOUlpTk5TbGd0T1MxVVJWZ3RUaTB6UlNJdlBqd3ZaejQ4WnlCa1lYUmhMVzF0YkMxdWIyUmxQU0p0YmlJZ2RISmhibk5tYjNKdFBTSjBjbUZ1YzJ4aGRHVW9Nek15TlM0MkxEQXBJajQ4ZFhObElHUmhkR0V0WXowaU16RWlJSGhzYVc1ck9taHlaV1k5SWlOTlNsZ3RPUzFVUlZndFRpMHpNU0l2UGp4MWMyVWdaR0YwWVMxalBTSXpOaUlnZUd4cGJtczZhSEpsWmowaUkwMUtXQzA1TFZSRldDMU9MVE0ySWlCMGNtRnVjMlp2Y20wOUluUnlZVzV6YkdGMFpTZzFNREFzTUNraUx6NDhkWE5sSUdSaGRHRXRZejBpTXpjaUlIaHNhVzVyT21oeVpXWTlJaU5OU2xndE9TMVVSVmd0VGkwek55SWdkSEpoYm5ObWIzSnRQU0owY21GdWMyeGhkR1VvTVRBd01Dd3dLU0l2UGp4MWMyVWdaR0YwWVMxalBTSXpNQ0lnZUd4cGJtczZhSEpsWmowaUkwMUtXQzA1TFZSRldDMU9MVE13SWlCMGNtRnVjMlp2Y20wOUluUnlZVzV6YkdGMFpTZ3hOVEF3TERBcElpOCtQSFZ6WlNCa1lYUmhMV005SWpNd0lpQjRiR2x1YXpwb2NtVm1QU0lqVFVwWUxUa3RWRVZZTFU0dE16QWlJSFJ5WVc1elptOXliVDBpZEhKaGJuTnNZWFJsS0RJd01EQXNNQ2tpTHo0OEwyYytQR2NnWkdGMFlTMXRiV3d0Ym05a1pUMGliVzhpSUhSeVlXNXpabTl5YlQwaWRISmhibk5zWVhSbEtEWXdORGN1T0N3d0tTSStQSFZ6WlNCa1lYUmhMV005SWpJeU1qa2lJSGhzYVc1ck9taHlaV1k5SWlOTlNsZ3RPUzFVUlZndFRpMHlNakk1SWk4K1BDOW5QanhuSUdSaGRHRXRiVzFzTFc1dlpHVTlJbTFwSWlCMGNtRnVjMlp2Y20wOUluUnlZVzV6YkdGMFpTZzJPVE0zTERBcElqNDhkWE5sSUdSaGRHRXRZejBpTVVRME5FUWlJSGhzYVc1ck9taHlaV1k5SWlOTlNsZ3RPUzFVUlZndFNTMHhSRFEwUkNJdlBqd3ZaejQ4WnlCa1lYUmhMVzF0YkMxdWIyUmxQU0p0YnlJZ2RISmhibk5tYjNKdFBTSjBjbUZ1YzJ4aGRHVW9Oemt6Tnk0NExEQXBJajQ4ZFhObElHUmhkR0V0WXowaU0wUWlJSGhzYVc1ck9taHlaV1k5SWlOTlNsZ3RPUzFVUlZndFRpMHpSQ0l2UGp3dlp6NDhaeUJrWVhSaExXMXRiQzF1YjJSbFBTSnRiaUlnZEhKaGJuTm1iM0p0UFNKMGNtRnVjMnhoZEdVb09EazVNeTQyTERBcElqNDhkWE5sSUdSaGRHRXRZejBpTXpFaUlIaHNhVzVyT21oeVpXWTlJaU5OU2xndE9TMVVSVmd0VGkwek1TSXZQand2Wno0OFp5QmtZWFJoTFcxdGJDMXViMlJsUFNKdGJ5SWdkSEpoYm5ObWIzSnRQU0owY21GdWMyeGhkR1VvT1RRNU15NDJMREFwSWo0OGRYTmxJR1JoZEdFdFl6MGlNamtpSUhoc2FXNXJPbWh5WldZOUlpTk5TbGd0T1MxVVJWZ3RUaTB5T1NJdlBqd3ZaejQ4TDJjK1BHY2daR0YwWVMxdGJXd3RibTlrWlQwaWJYSnZkeUlnZEhKaGJuTm1iM0p0UFNKMGNtRnVjMnhoZEdVb016RXhPQzQxTEMwM01UQXBJajQ4WnlCa1lYUmhMVzF0YkMxdWIyUmxQU0p0YVNJK1BIVnpaU0JrWVhSaExXTTlJakZFTkRReklpQjRiR2x1YXpwb2NtVm1QU0lqVFVwWUxUa3RWRVZZTFVrdE1VUTBORE1pTHo0OEwyYytQR2NnWkdGMFlTMXRiV3d0Ym05a1pUMGliVzhpSUhSeVlXNXpabTl5YlQwaWRISmhibk5zWVhSbEtEYzFNU3d3S1NJK1BIVnpaU0JrWVhSaExXTTlJakk0SWlCNGJHbHVhenBvY21WbVBTSWpUVXBZTFRrdFZFVllMVTR0TWpnaUx6NDhMMmMrUEdjZ1pHRjBZUzF0Yld3dGJtOWtaVDBpYldraUlIUnlZVzV6Wm05eWJUMGlkSEpoYm5Oc1lYUmxLREV4TkRBc01Da2lQangxYzJVZ1pHRjBZUzFqUFNJeFJEUTBSQ0lnZUd4cGJtczZhSEpsWmowaUkwMUtXQzA1TFZSRldDMUpMVEZFTkRSRUlpOCtQQzluUGp4bklHUmhkR0V0Ylcxc0xXNXZaR1U5SW0xdklpQjBjbUZ1YzJadmNtMDlJblJ5WVc1emJHRjBaU2d5TVRRd0xqZ3NNQ2tpUGp4MWMyVWdaR0YwWVMxalBTSXpSQ0lnZUd4cGJtczZhSEpsWmowaUkwMUtXQzA1TFZSRldDMU9MVE5FSWk4K1BDOW5QanhuSUdSaGRHRXRiVzFzTFc1dlpHVTlJbTF1SWlCMGNtRnVjMlp2Y20wOUluUnlZVzV6YkdGMFpTZ3pNVGsyTGpZc01Da2lQangxYzJVZ1pHRjBZUzFqUFNJek1TSWdlR3hwYm1zNmFISmxaajBpSTAxS1dDMDVMVlJGV0MxT0xUTXhJaTgrUEM5blBqeG5JR1JoZEdFdGJXMXNMVzV2WkdVOUltMXZJaUIwY21GdWMyWnZjbTA5SW5SeVlXNXpiR0YwWlNnek5qazJMallzTUNraVBqeDFjMlVnWkdGMFlTMWpQU0l5T1NJZ2VHeHBibXM2YUhKbFpqMGlJMDFLV0MwNUxWUkZXQzFPTFRJNUlpOCtQQzluUGp3dlp6NDhjbVZqZENCM2FXUjBhRDBpTVRBd09ESXVOaUlnYUdWcFoyaDBQU0kyTUNJZ2VEMGlNVEl3SWlCNVBTSXlNakFpTHo0OEwyYytQR2NnWkdGMFlTMXRiV3d0Ym05a1pUMGliVzhpSUhSeVlXNXpabTl5YlQwaWRISmhibk5zWVhSbEtESXdPVGd6TERBcElqNDhkWE5sSUdSaGRHRXRZejBpTTBRaUlIaHNhVzVyT21oeVpXWTlJaU5OU2xndE9TMVVSVmd0VGkwelJDSXZQand2Wno0OFp5QmtZWFJoTFcxdGJDMXViMlJsUFNKdGJpSWdkSEpoYm5ObWIzSnRQU0owY21GdWMyeGhkR1VvTWpJd016Z3VPQ3d3S1NJK1BIVnpaU0JrWVhSaExXTTlJak13SWlCNGJHbHVhenBvY21WbVBTSWpUVXBZTFRrdFZFVllMVTR0TXpBaUx6NDhkWE5sSUdSaGRHRXRZejBpTWtVaUlIaHNhVzVyT21oeVpXWTlJaU5OU2xndE9TMVVSVmd0VGkweVJTSWdkSEpoYm5ObWIzSnRQU0owY21GdWMyeGhkR1VvTlRBd0xEQXBJaTgrUEhWelpTQmtZWFJoTFdNOUlqTTVJaUI0YkdsdWF6cG9jbVZtUFNJalRVcFlMVGt0VkVWWUxVNHRNemtpSUhSeVlXNXpabTl5YlQwaWRISmhibk5zWVhSbEtEYzNPQ3d3S1NJdlBqeDFjMlVnWkdGMFlTMWpQU0l6TXlJZ2VHeHBibXM2YUhKbFpqMGlJMDFLV0MwNUxWUkZXQzFPTFRNeklpQjBjbUZ1YzJadmNtMDlJblJ5WVc1emJHRjBaU2d4TWpjNExEQXBJaTgrUEM5blBqd3ZaejQ4TDJjK1BDOXpkbWMrIiwKCSJSZWFsVmlld1NpemVKc29uIiA6ICJ7XCJoZWlnaHRcIjo4NTIsXCJ3aWR0aFwiOjgzOTN9Igp9Cg=="/>
    </extobj>
    <extobj name="2384804F-3998-4D57-9195-F3826E402611-19">
      <extobjdata type="2384804F-3998-4D57-9195-F3826E402611" data="ewoJIkltZ1NldHRpbmdKc29uIiA6ICJ7XCJoZWlnaHRcIjo0Mi44NTcxNDI4NTcxNDI4NTQsXCJ3aWR0aFwiOjQxOS42NDI4NTcxNDI4NTcxfSIsCgkiTGF0ZXgiIDogIlAoWCA+IDE2NzAwIHwgWiA9IDApID0gXFxmcmFje1AoWCA+IDE2NzAwIFxcY2FwIFogPSAwKX17UChaID0gMCl9ID0gMC4wOCIsCgkiTGF0ZXhJbWdCYXNlNjQiIDogIlBITjJaeUI0Yld4dWN6MGlhSFIwY0RvdkwzZDNkeTUzTXk1dmNtY3ZNakF3TUM5emRtY2lJSGRwWkhSb1BTSTFNeTQ0T0RSbGVDSWdhR1ZwWjJoMFBTSTFMalEzTldWNElpQnliMnhsUFNKcGJXY2lJR1p2WTNWellXSnNaVDBpWm1Gc2MyVWlJSFpwWlhkQ2IzZzlJakFnTFRFME5qQWdNak00TVRZdU9DQXlOREl3SWlCNGJXeHVjenA0YkdsdWF6MGlhSFIwY0RvdkwzZDNkeTUzTXk1dmNtY3ZNVGs1T1M5NGJHbHVheUlnWVhKcFlTMW9hV1JrWlc0OUluUnlkV1VpSUhOMGVXeGxQU0oyWlhKMGFXTmhiQzFoYkdsbmJqb2dMVEl1TVRjeVpYZzdJRzFoZUMxM2FXUjBhRG9nT1RnbE95SStQR1JsWm5NK1BIQmhkR2dnYVdROUlrMUtXQzB5TlM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U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VdFZFVllMVWt0TVVRME5FSWlJR1E5SWswME1pQXdTRFF3VVRJMklEQWdNallnTVRGUk1qWWdNVFVnTWprZ01qZFJNek1nTkRFZ016WWdORE5VTlRVZ05EWlJNVFF4SURRNUlERTVNQ0E1T0ZFeU1EQWdNVEE0SURNd05pQXlNalJVTkRFeElETTBNbEV6TURJZ05qSXdJREk1TnlBMk1qVlJNamc0SURZek5pQXlNelFnTmpNM1NESXdObEV5TURBZ05qUXpJREl3TUNBMk5EVlVNakF5SURZMk5GRXlNRFlnTmpjM0lESXhNaUEyT0ROSU1qSTJVVEkyTUNBMk9ERWdNelEzSURZNE1WRXpPREFnTmpneElEUXdPQ0EyT0RGVU5EVXpJRFk0TWxRME56TWdOamd5VVRRNU1DQTJPRElnTkRrd0lEWTNNVkUwT1RBZ05qY3dJRFE0T0NBMk5UaFJORGcwSURZME15QTBPREVnTmpRd1ZEUTJOU0EyTXpkUk5ETTBJRFl6TkNBME1URWdOakl3VERRNE9DQTBNalpNTlRReElEUTROVkUyTkRZZ05UazRJRFkwTmlBMk1UQlJOalEySURZeU9DQTJNaklnTmpNMVVUWXhOeUEyTXpVZ05qQTVJRFl6TjFFMU9UUWdOak0zSURVNU5DQTJORGhSTlRrMElEWTFNQ0ExT1RZZ05qWTBVVFl3TUNBMk56Y2dOakEySURZNE0wZzJNVGhSTmpFNUlEWTRNeUEyTkRNZ05qZ3pWRFk1TnlBMk9ERlVOek00SURZNE1GRTRNamdnTmpnd0lEZ3pOeUEyT0ROSU9EUTFVVGcxTWlBMk56WWdPRFV5SURZM01sRTROVEFnTmpRM0lEZzBNQ0EyTXpkSU9ESTBVVGM1TUNBMk16WWdOell6SURZeU9GUTNNaklnTmpFeFZEWTVPQ0ExT1ROTU5qZzNJRFU0TkZFMk9EY2dOVGcxSURVNU1pQTBPREJNTlRBMUlETTRORkUxTURVZ016Z3pJRFV6TmlBek1EUlVOakF4SURFME1sUTJNemdnTlRaUk5qUTRJRFEzSURZNU9TQTBObEUzTXpRZ05EWWdOek0wSURNM1VUY3pOQ0F6TlNBM016SWdNak5STnpJNElEY2dOekkxSURSVU56RXhJREZSTnpBNElERWdOamM0SURGVU5UZzVJREpSTlRJNElESWdORGsySURKVU5EWXhJREZSTkRRMElERWdORFEwSURFd1VUUTBOQ0F4TVNBME5EWWdNalZSTkRRNElETTFJRFExTUNBek9WUTBOVFVnTkRSVU5EWTBJRFEyVkRRNE1DQTBOMVExTURZZ05UUlJOVEl6SURZeUlEVXlNeUEyTkZFMU1qSWdOalFnTkRjMklERTRNVXcwTWprZ01qazVVVEkwTVNBNU5TQXlNellnT0RSUk1qTXlJRGMySURJek1pQTNNbEV5TXpJZ05UTWdNall4SURRM1VUSTJNaUEwTnlBeU5qY2dORGRVTWpjeklEUTJVVEkzTmlBME5pQXlOemNnTkRaVU1qZ3dJRFExVkRJNE15QTBNbFF5T0RRZ016VlJNamcwSURJMklESTRNaUF4T1ZFeU56a2dOaUF5TnpZZ05GUXlOakVnTVZFeU5UZ2dNU0F5TkRNZ01WUXlNREVnTWxReE5ESWdNbEUyTkNBeUlEUXlJREJhSWk4K1BIQmhkR2dnYVdROUlrMUtXQzB5TlMxVVJWZ3RUaTB6UlNJZ1pEMGlUVGcwSURVeU1GRTROQ0ExTWpnZ09EZ2dOVE16VkRrMklEVXpPVXc1T1NBMU5EQlJNVEEySURVME1DQXlOVE1nTkRjeFZEVTBOQ0F6TXpSTU5qZzNJREkyTlZFMk9UUWdNall3SURZNU5DQXlOVEJVTmpnM0lESXpOVkUyT0RVZ01qTXpJRE01TlNBNU5rd3hNRGNnTFRRd1NERXdNVkU0TXlBdE16Z2dPRE1nTFRJd1VUZ3pJQzB4T1NBNE15QXRNVGRST0RJZ0xURXdJRGs0SUMweFVURXhOeUE1SURJME9DQTNNVkV6TWpZZ01UQTRJRE0zT0NBeE16Sk1OakkySURJMU1Fd3pOemdnTXpZNFVUa3dJRFV3TkNBNE5pQTFNRGxST0RRZ05URXpJRGcwSURVeU1Gb2lMejQ4Y0dGMGFDQnBaRDBpVFVwWUxUSTFMVlJGV0MxT0xUTXhJaUJrUFNKTk1qRXpJRFUzT0V3eU1EQWdOVGN6VVRFNE5pQTFOamdnTVRZd0lEVTJNMVF4TURJZ05UVTJTRGd6VmpZd01rZ3hNREpSTVRRNUlEWXdOQ0F4T0RrZ05qRTNWREkwTlNBMk5ERlVNamN6SURZMk0xRXlOelVnTmpZMklESTROU0EyTmpaUk1qazBJRFkyTmlBek1ESWdOall3VmpNMk1Vd3pNRE1nTmpGUk16RXdJRFUwSURNeE5TQTFNbFF6TXprZ05EaFVOREF4SURRMlNEUXlOMVl3U0RReE5sRXpPVFVnTXlBeU5UY2dNMUV4TWpFZ015QXhNREFnTUVnNE9GWTBOa2d4TVRSUk1UTTJJRFEySURFMU1pQTBObFF4TnpjZ05EZFVNVGt6SURVd1ZESXdNU0ExTWxReU1EY2dOVGRVTWpFeklEWXhWalUzT0ZvaUx6NDhjR0YwYUNCcFpEMGlUVXBZTFRJMU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5TlMxVVJWZ3RUaTB6TnlJZ1pEMGlUVFUxSURRMU9GRTFOaUEwTmpBZ056SWdOVFkzVERnNElEWTNORkU0T0NBMk56WWdNVEE0SURZM05rZ3hNamhXTmpjeVVURXlPQ0EyTmpJZ01UUXpJRFkxTlZReE9UVWdOalEyVkRNMk5DQTJORFJJTkRnMVZqWXdOVXcwTVRjZ05URXlVVFF3T0NBMU1EQWdNemczSURRM01sUXpOakFnTkRNMVZETXpPU0EwTUROVU16RTVJRE0yTjFRek1EVWdNek13VkRJNU1pQXlPRFJVTWpnMElESXpNRlF5TnpnZ01UWXlWREkzTlNBNE1GRXlOelVnTmpZZ01qYzFJRFV5VkRJM05DQXlPRll4T1ZFeU56QWdNaUF5TlRVZ0xURXdWREl5TVNBdE1qSlJNakV3SUMweU1pQXlNREFnTFRFNVZERTNPU0F3VkRFMk9DQTBNRkV4TmpnZ01UazRJREkyTlNBek5qaFJNamcxSURRd01DQXpORGtnTkRnNVRETTVOU0ExTlRKSU16QXlVVEV5T0NBMU5USWdNVEU1SURVME5sRXhNVE1nTlRReklERXdPQ0ExTWpKVU9UZ2dORGM1VERrMUlEUTFPRlkwTlRWSU5UVldORFU0V2lJdlBqeHdZWFJvSUdsa1BTSk5TbGd0TWpV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5TMVVSVmd0VGkwM1F5SWdaRDBpVFRFek9TQXRNalE1U0RFek4xRXhNalVnTFRJME9TQXhNVGtnTFRJek5WWXlOVEZNTVRJd0lEY3pOMUV4TXpBZ056VXdJREV6T1NBM05UQlJNVFV5SURjMU1DQXhOVGtnTnpNMVZpMHlNelZSTVRVeElDMHlORGtnTVRReElDMHlORGxJTVRNNVdpSXZQanh3WVhSb0lHbGtQU0pOU2xndE1qVXRWRVZZTFVrdE1VUTBORVFpSUdROUlrMDFPQ0E0VVRVNElESXpJRFkwSURNMVVUWTBJRE0ySURNeU9TQXpNelJVTlRrMklEWXpOVXcxT0RZZ05qTTNVVFUzTlNBMk16Y2dOVEV5SURZek4wZzFNREJJTkRjMlVUUTBNaUEyTXpjZ05ESXdJRFl6TlZRek5qVWdOakkwVkRNeE1TQTFPVGhVTWpZMklEVTBPRlF5TWpnZ05EWTVVVEl5TnlBME5qWWdNakkySURRMk0xUXlNalFnTkRVNFZESXlNeUEwTlROVU1qSXlJRFExTUV3eU1qRWdORFE0VVRJeE9DQTBORE1nTWpBeUlEUTBNMUV4T0RVZ05EUXpJREU0TWlBME5UTk1NakUwSURVMk1WRXlNamdnTmpBMklESTBNU0EyTlRGUk1qUTVJRFkzT1NBeU5UTWdOamd4VVRJMU5pQTJPRE1nTkRnM0lEWTRNMGczTVRoUk56SXpJRFkzT0NBM01qTWdOamMxVVRjeU15QTJOek1nTnpFM0lEWTBPVkV4T0RrZ05UUWdNVGc0SURVeVRERTROU0EwT1VneU56UlJNelk1SURVd0lETTNOeUExTVZFME5USWdOakFnTlRBd0lERXdNRlExTnprZ01qUTNVVFU0TnlBeU56SWdOVGt3SURJM04xUTJNRE1nTWpneVNEWXdOMUUyTWpnZ01qZ3lJRFl5T0NBeU56RlJOVFEzSURVZ05UUXhJREpSTlRNNElEQWdNekF3SURCSU1USTBVVFU0SURBZ05UZ2dPRm9pTHo0OGNHRjBhQ0JwWkQwaVRVcFlMVEkx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5TMVVSVmd0VGkweU1qSTVJaUJrUFNKTk9EZ2dMVEl4VkRjMUlDMHlNVlExTlNBdE4xWXlNREJSTlRVZ01qTXhJRFUxSURJNE1GRTFOaUEwTVRRZ05qQWdOREk0VVRZeElEUXpNQ0EyTVNBME16RlJOemNnTlRBd0lERTFNaUExTkRsVU16TXlJRFU1T0ZFME5ETWdOVGs0SURVeU1pQTFORFJVTmpFd0lEUXdOVkUyTVRFZ016azVJRFl4TVNBeE9UUldMVGRSTmpBMElDMHlNaUExT1RFZ0xUSXlVVFU0TWlBdE1qSWdOVGN5SUMwNVREVTNNQ0EwTURWUk5UWXpJRFF6TXlBMU5UWWdORFE1VkRVeU9TQTBPRFZSTkRrNElEVXhPU0EwTkRVZ05UTTRWRE16TkNBMU5UaFJNalV4SURVMU9DQXhOemtnTlRFNFZEazJJRFF3TVZFNU5TQXpPVFlnT1RVZ01Ua3pWaTAzVVRnNElDMHlNU0EzTlNBdE1qRmFJaTgrUEhCaGRHZ2dhV1E5SWsxS1dDMHlOUzFVUlZndFRpMHlSU0lnWkQwaVRUYzRJRFl3VVRjNElEZzBJRGsxSURFd01sUXhNemdnTVRJd1VURTJNaUF4TWpBZ01UZ3dJREV3TkZReE9Ua2dOakZSTVRrNUlETTJJREU0TWlBeE9GUXhNemtnTUZRNU5pQXhOMVEzT0NBMk1Gb2lMejQ4Y0dGMGFDQnBaRDBpVFVwWUxUSTFMVlJGV0MxT0xUTTRJaUJrUFNKTk56QWdOREUzVkRjd0lEUTVORlF4TWpRZ05qRTRWREkwT0NBMk5qWlJNekU1SURZMk5pQXpOelFnTmpJMFZEUXlPU0ExTVRWUk5ESTVJRFE0TlNBME1UZ2dORFU1VkRNNU1pQTBNVGRVTXpZeElETTRPVlF6TXpVZ016Y3hWRE15TkNBek5qTk1Nek00SURNMU5GRXpOVElnTXpRMElETTJOaUF6TXpSVU16Z3lJRE15TTFFME5UY2dNalkwSURRMU55QXhOelJSTkRVM0lEazFJRE01T1NBek4xUXlORGtnTFRJeVVURTFPU0F0TWpJZ01UQXhJREk1VkRReklERTFOVkUwTXlBeU5qTWdNVGN5SURNek5Vd3hOVFFnTXpRNFVURXpNeUF6TmpFZ01USTNJRE0yT0ZFM01DQTBNVGNnTnpBZ05EazBXazB5T0RZZ016ZzJUREk1TWlBek9UQlJNams0SURNNU5DQXpNREVnTXprMlZETXhNU0EwTUROVU16SXpJRFF4TTFRek16UWdOREkxVkRNME5TQTBNemhVTXpVMUlEUTFORlF6TmpRZ05EY3hWRE0yT1NBME9URlVNemN4SURVeE0xRXpOekVnTlRVMklETTBNaUExT0RaVU1qYzFJRFl5TkZFeU5qZ2dOakkxSURJME1pQTJNalZSTWpBeElEWXlOU0F4TmpVZ05UazVWREV5T0NBMU16UlJNVEk0SURVeE1TQXhOREVnTkRreVZERTJOeUEwTmpOVU1qRTNJRFF6TVZFeU1qUWdOREkySURJeU9DQTBNalJNTWpnMklETTRObHBOTWpVd0lESXhVVE13T0NBeU1TQXpOVEFnTlRWVU16a3lJREV6TjFFek9USWdNVFUwSURNNE55QXhOamxVTXpjMUlERTVORlF6TlRNZ01qRTJWRE16TUNBeU16UlVNekF4SURJMU0xUXlOelFnTWpjd1VUSTJNQ0F5TnprZ01qUTBJREk0T1ZReU1UZ2dNekEyVERJeE1DQXpNVEZSTWpBMElETXhNU0F4T0RFZ01qazBWREV6TXlBeU16bFVNVEEzSURFMU4xRXhNRGNnT1RnZ01UVXdJRFl3VkRJMU1DQXl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UXpJaUI0YkdsdWF6cG9jbVZtUFNJalRVcFlMVEkxTFZSRldDMUpMVEZFTkRReklpOCtQQzluUGp4bklHUmhkR0V0Ylcxc0xXNXZaR1U5SW0xdklpQjBjbUZ1YzJadmNtMDlJblJ5WVc1emJHRjBaU2czTlRFc01Da2lQangxYzJVZ1pHRjBZUzFqUFNJeU9DSWdlR3hwYm1zNmFISmxaajBpSTAxS1dDMHlOUzFVUlZndFRpMHlPQ0l2UGp3dlp6NDhaeUJrWVhSaExXMXRiQzF1YjJSbFBTSnRhU0lnZEhKaGJuTm1iM0p0UFNKMGNtRnVjMnhoZEdVb01URTBNQ3d3S1NJK1BIVnpaU0JrWVhSaExXTTlJakZFTkRSQ0lpQjRiR2x1YXpwb2NtVm1QU0lqVFVwWUxUSTFMVlJGV0MxSkxURkVORFJDSWk4K1BDOW5QanhuSUdSaGRHRXRiVzFzTFc1dlpHVTlJbTF2SWlCMGNtRnVjMlp2Y20wOUluUnlZVzV6YkdGMFpTZ3lNalk1TGpnc01Da2lQangxYzJVZ1pHRjBZUzFqUFNJelJTSWdlR3hwYm1zNmFISmxaajBpSTAxS1dDMHlOUzFVUlZndFRpMHpSU0l2UGp3dlp6NDhaeUJrWVhSaExXMXRiQzF1YjJSbFBTSnRiaUlnZEhKaGJuTm1iM0p0UFNKMGNtRnVjMnhoZEdVb016TXlOUzQyTERBcElqNDhkWE5sSUdSaGRHRXRZejBpTXpFaUlIaHNhVzVyT21oeVpXWTlJaU5OU2xndE1qVXRWRVZZTFU0dE16RWlMejQ4ZFhObElHUmhkR0V0WXowaU16WWlJSGhzYVc1ck9taHlaV1k5SWlOTlNsZ3RNalV0VkVWWUxVNHRNellpSUhSeVlXNXpabTl5YlQwaWRISmhibk5zWVhSbEtEVXdNQ3d3S1NJdlBqeDFjMlVnWkdGMFlTMWpQU0l6TnlJZ2VHeHBibXM2YUhKbFpqMGlJMDFLV0MweU5TMVVSVmd0VGkwek55SWdkSEpoYm5ObWIzSnRQU0owY21GdWMyeGhkR1VvTVRBd01Dd3dLU0l2UGp4MWMyVWdaR0YwWVMxalBTSXpNQ0lnZUd4cGJtczZhSEpsWmowaUkwMUtXQzB5TlMxVVJWZ3RUaTB6TUNJZ2RISmhibk5tYjNKdFBTSjBjbUZ1YzJ4aGRHVW9NVFV3TUN3d0tTSXZQangxYzJVZ1pHRjBZUzFqUFNJek1DSWdlR3hwYm1zNmFISmxaajBpSTAxS1dDMHlOUzFVUlZndFRpMHpNQ0lnZEhKaGJuTm1iM0p0UFNKMGNtRnVjMnhoZEdVb01qQXdNQ3d3S1NJdlBqd3ZaejQ4WnlCa1lYUmhMVzF0YkMxdWIyUmxQU0pVWlZoQmRHOXRJaUJrWVhSaExXMXFlQzEwWlhoamJHRnpjejBpVDFKRUlpQjBjbUZ1YzJadmNtMDlJblJ5WVc1emJHRjBaU2cxT0RJMUxqWXNNQ2tpUGp4bklHUmhkR0V0Ylcxc0xXNXZaR1U5SW0xdklpQjBjbUZ1YzJadmNtMDlJblJ5WVc1emJHRjBaU2d3SUMwd0xqVXBJajQ4ZFhObElHUmhkR0V0WXowaU4wTWlJSGhzYVc1ck9taHlaV1k5SWlOTlNsZ3RNalV0VkVWWUxVNHROME1pTHo0OEwyYytQQzluUGp4bklHUmhkR0V0Ylcxc0xXNXZaR1U5SW0xcElpQjBjbUZ1YzJadmNtMDlJblJ5WVc1emJHRjBaU2cyTVRBekxqWXNNQ2tpUGp4MWMyVWdaR0YwWVMxalBTSXhSRFEwUkNJZ2VHeHBibXM2YUhKbFpqMGlJMDFLV0MweU5TMVVSVmd0U1MweFJEUTBSQ0l2UGp3dlp6NDhaeUJrWVhSaExXMXRiQzF1YjJSbFBTSnRieUlnZEhKaGJuTm1iM0p0UFNKMGNtRnVjMnhoZEdVb056RXdOQzR6TERBcElqNDhkWE5sSUdSaGRHRXRZejBpTTBRaUlIaHNhVzVyT21oeVpXWTlJaU5OU2xndE1qVXRWRVZZTFU0dE0wUWlMejQ4TDJjK1BHY2daR0YwWVMxdGJXd3RibTlrWlQwaWJXNGlJSFJ5WVc1elptOXliVDBpZEhKaGJuTnNZWFJsS0RneE5qQXVNU3d3S1NJK1BIVnpaU0JrWVhSaExXTTlJak13SWlCNGJHbHVhenBvY21WbVBTSWpUVXBZTFRJMUxWUkZXQzFPTFRNd0lpOCtQQzluUGp4bklHUmhkR0V0Ylcxc0xXNXZaR1U5SW0xdklpQjBjbUZ1YzJadmNtMDlJblJ5WVc1emJHRjBaU2c0TmpZd0xqRXNNQ2tpUGp4MWMyVWdaR0YwWVMxalBTSXlPU0lnZUd4cGJtczZhSEpsWmowaUkwMUtXQzB5TlMxVVJWZ3RUaTB5T1NJdlBqd3ZaejQ4WnlCa1lYUmhMVzF0YkMxdWIyUmxQU0p0YnlJZ2RISmhibk5tYjNKdFBTSjBjbUZ1YzJ4aGRHVW9PVE15Tmk0NUxEQXBJajQ4ZFhObElHUmhkR0V0WXowaU0wUWlJSGhzYVc1ck9taHlaV1k5SWlOTlNsZ3RNalV0VkVWWUxVNHRNMFFpTHo0OEwyYytQR2NnWkdGMFlTMXRiV3d0Ym05a1pUMGliV1p5WVdNaUlIUnlZVzV6Wm05eWJUMGlkSEpoYm5Oc1lYUmxLREV3TXpneUxqY3NNQ2tpUGp4bklHUmhkR0V0Ylcxc0xXNXZaR1U5SW0xeWIzY2lJSFJ5WVc1elptOXliVDBpZEhKaGJuTnNZWFJsS0RJeU1DdzNNVEFwSWo0OFp5QmtZWFJoTFcxdGJDMXViMlJsUFNKdGFTSStQSFZ6WlNCa1lYUmhMV005SWpGRU5EUXpJaUI0YkdsdWF6cG9jbVZtUFNJalRVcFlMVEkxTFZSRldDMUpMVEZFTkRReklpOCtQQzluUGp4bklHUmhkR0V0Ylcxc0xXNXZaR1U5SW0xdklpQjBjbUZ1YzJadmNtMDlJblJ5WVc1emJHRjBaU2czTlRFc01Da2lQangxYzJVZ1pHRjBZUzFqUFNJeU9DSWdlR3hwYm1zNmFISmxaajBpSTAxS1dDMHlOUzFVUlZndFRpMHlPQ0l2UGp3dlp6NDhaeUJrWVhSaExXMXRiQzF1YjJSbFBTSnRhU0lnZEhKaGJuTm1iM0p0UFNKMGNtRnVjMnhoZEdVb01URTBNQ3d3S1NJK1BIVnpaU0JrWVhSaExXTTlJakZFTkRSQ0lpQjRiR2x1YXpwb2NtVm1QU0lqVFVwWUxUSTFMVlJGV0MxSkxURkVORFJDSWk4K1BDOW5QanhuSUdSaGRHRXRiVzFzTFc1dlpHVTlJbTF2SWlCMGNtRnVjMlp2Y20wOUluUnlZVzV6YkdGMFpTZ3lNalk1TGpnc01Da2lQangxYzJVZ1pHRjBZUzFqUFNJelJTSWdlR3hwYm1zNmFISmxaajBpSTAxS1dDMHlOUzFVUlZndFRpMHpSU0l2UGp3dlp6NDhaeUJrWVhSaExXMXRiQzF1YjJSbFBTSnRiaUlnZEhKaGJuTm1iM0p0UFNKMGNtRnVjMnhoZEdVb016TXlOUzQyTERBcElqNDhkWE5sSUdSaGRHRXRZejBpTXpFaUlIaHNhVzVyT21oeVpXWTlJaU5OU2xndE1qVXRWRVZZTFU0dE16RWlMejQ4ZFhObElHUmhkR0V0WXowaU16WWlJSGhzYVc1ck9taHlaV1k5SWlOTlNsZ3RNalV0VkVWWUxVNHRNellpSUhSeVlXNXpabTl5YlQwaWRISmhibk5zWVhSbEtEVXdNQ3d3S1NJdlBqeDFjMlVnWkdGMFlTMWpQU0l6TnlJZ2VHeHBibXM2YUhKbFpqMGlJMDFLV0MweU5TMVVSVmd0VGkwek55SWdkSEpoYm5ObWIzSnRQU0owY21GdWMyeGhkR1VvTVRBd01Dd3dLU0l2UGp4MWMyVWdaR0YwWVMxalBTSXpNQ0lnZUd4cGJtczZhSEpsWmowaUkwMUtXQzB5TlMxVVJWZ3RUaTB6TUNJZ2RISmhibk5tYjNKdFBTSjBjbUZ1YzJ4aGRHVW9NVFV3TUN3d0tTSXZQangxYzJVZ1pHRjBZUzFqUFNJek1DSWdlR3hwYm1zNmFISmxaajBpSTAxS1dDMHlOUzFVUlZndFRpMHpNQ0lnZEhKaGJuTm1iM0p0UFNKMGNtRnVjMnhoZEdVb01qQXdNQ3d3S1NJdlBqd3ZaejQ4WnlCa1lYUmhMVzF0YkMxdWIyUmxQU0p0YnlJZ2RISmhibk5tYjNKdFBTSjBjbUZ1YzJ4aGRHVW9OakEwTnk0NExEQXBJajQ4ZFhObElHUmhkR0V0WXowaU1qSXlPU0lnZUd4cGJtczZhSEpsWmowaUkwMUtXQzB5TlMxVVJWZ3RUaTB5TWpJNUlpOCtQQzluUGp4bklHUmhkR0V0Ylcxc0xXNXZaR1U5SW0xcElpQjBjbUZ1YzJadmNtMDlJblJ5WVc1emJHRjBaU2cyT1RNM0xEQXBJajQ4ZFhObElHUmhkR0V0WXowaU1VUTBORVFpSUhoc2FXNXJPbWh5WldZOUlpTk5TbGd0TWpVdFZFVllMVWt0TVVRME5FUWlMejQ4TDJjK1BHY2daR0YwWVMxdGJXd3RibTlrWlQwaWJXOGlJSFJ5WVc1elptOXliVDBpZEhKaGJuTnNZWFJsS0RjNU16Y3VPQ3d3S1NJK1BIVnpaU0JrWVhSaExXTTlJak5FSWlCNGJHbHVhenBvY21WbVBTSWpUVXBZTFRJMUxWUkZXQzFPTFRORUlpOCtQQzluUGp4bklHUmhkR0V0Ylcxc0xXNXZaR1U5SW0xdUlpQjBjbUZ1YzJadmNtMDlJblJ5WVc1emJHRjBaU2c0T1RrekxqWXNNQ2tpUGp4MWMyVWdaR0YwWVMxalBTSXpNQ0lnZUd4cGJtczZhSEpsWmowaUkwMUtXQzB5TlMxVVJWZ3RUaTB6TUNJdlBqd3ZaejQ4WnlCa1lYUmhMVzF0YkMxdWIyUmxQU0p0YnlJZ2RISmhibk5tYjNKdFBTSjBjbUZ1YzJ4aGRHVW9PVFE1TXk0MkxEQXBJajQ4ZFhObElHUmhkR0V0WXowaU1qa2lJSGhzYVc1ck9taHlaV1k5SWlOTlNsZ3RNalV0VkVWWUxVNHRNamtpTHo0OEwyYytQQzluUGp4bklHUmhkR0V0Ylcxc0xXNXZaR1U5SW0xeWIzY2lJSFJ5WVc1elptOXliVDBpZEhKaGJuTnNZWFJsS0RNeE1UZ3VOU3d0TnpFd0tTSStQR2NnWkdGMFlTMXRiV3d0Ym05a1pUMGliV2tpUGp4MWMyVWdaR0YwWVMxalBTSXhSRFEwTXlJZ2VHeHBibXM2YUhKbFpqMGlJMDFLV0MweU5TMVVSVmd0U1MweFJEUTBNeUl2UGp3dlp6NDhaeUJrWVhSaExXMXRiQzF1YjJSbFBTSnRieUlnZEhKaGJuTm1iM0p0UFNKMGNtRnVjMnhoZEdVb056VXhMREFwSWo0OGRYTmxJR1JoZEdFdFl6MGlNamdpSUhoc2FXNXJPbWh5WldZOUlpTk5TbGd0TWpVdFZFVllMVTR0TWpnaUx6NDhMMmMrUEdjZ1pHRjBZUzF0Yld3dGJtOWtaVDBpYldraUlIUnlZVzV6Wm05eWJUMGlkSEpoYm5Oc1lYUmxLREV4TkRBc01Da2lQangxYzJVZ1pHRjBZUzFqUFNJeFJEUTBSQ0lnZUd4cGJtczZhSEpsWmowaUkwMUtXQzB5TlMxVVJWZ3RTUzB4UkRRMFJDSXZQand2Wno0OFp5QmtZWFJoTFcxdGJDMXViMlJsUFNKdGJ5SWdkSEpoYm5ObWIzSnRQU0owY21GdWMyeGhkR1VvTWpFME1DNDRMREFwSWo0OGRYTmxJR1JoZEdFdFl6MGlNMFFpSUhoc2FXNXJPbWh5WldZOUlpTk5TbGd0TWpVdFZFVllMVTR0TTBRaUx6NDhMMmMrUEdjZ1pHRjBZUzF0Yld3dGJtOWtaVDBpYlc0aUlIUnlZVzV6Wm05eWJUMGlkSEpoYm5Oc1lYUmxLRE14T1RZdU5pd3dLU0krUEhWelpTQmtZWFJoTFdNOUlqTXdJaUI0YkdsdWF6cG9jbVZtUFNJalRVcFlMVEkxTFZSRldDMU9MVE13SWk4K1BDOW5QanhuSUdSaGRHRXRiVzFzTFc1dlpHVTlJbTF2SWlCMGNtRnVjMlp2Y20wOUluUnlZVzV6YkdGMFpTZ3pOamsyTGpZc01Da2lQangxYzJVZ1pHRjBZUzFqUFNJeU9TSWdlR3hwYm1zNmFISmxaajBpSTAxS1dDMHlOUzFVUlZndFRpMHlPU0l2UGp3dlp6NDhMMmMrUEhKbFkzUWdkMmxrZEdnOUlqRXdNRGd5TGpZaUlHaGxhV2RvZEQwaU5qQWlJSGc5SWpFeU1DSWdlVDBpTWpJd0lpOCtQQzluUGp4bklHUmhkR0V0Ylcxc0xXNXZaR1U5SW0xdklpQjBjbUZ1YzJadmNtMDlJblJ5WVc1emJHRjBaU2d5TURrNE15d3dLU0krUEhWelpTQmtZWFJoTFdNOUlqTkVJaUI0YkdsdWF6cG9jbVZtUFNJalRVcFlMVEkxTFZSRldDMU9MVE5FSWk4K1BDOW5QanhuSUdSaGRHRXRiVzFzTFc1dlpHVTlJbTF1SWlCMGNtRnVjMlp2Y20wOUluUnlZVzV6YkdGMFpTZ3lNakF6T0M0NExEQXBJajQ4ZFhObElHUmhkR0V0WXowaU16QWlJSGhzYVc1ck9taHlaV1k5SWlOTlNsZ3RNalV0VkVWWUxVNHRNekFpTHo0OGRYTmxJR1JoZEdFdFl6MGlNa1VpSUhoc2FXNXJPbWh5WldZOUlpTk5TbGd0TWpVdFZFVllMVTR0TWtVaUlIUnlZVzV6Wm05eWJUMGlkSEpoYm5Oc1lYUmxLRFV3TUN3d0tTSXZQangxYzJVZ1pHRjBZUzFqUFNJek1DSWdlR3hwYm1zNmFISmxaajBpSTAxS1dDMHlOUzFVUlZndFRpMHpNQ0lnZEhKaGJuTm1iM0p0UFNKMGNtRnVjMnhoZEdVb056YzRMREFwSWk4K1BIVnpaU0JrWVhSaExXTTlJak00SWlCNGJHbHVhenBvY21WbVBTSWpUVXBZTFRJMUxWUkZXQzFPTFRNNElpQjBjbUZ1YzJadmNtMDlJblJ5WVc1emJHRjBaU2d4TWpjNExEQXBJaTgrUEM5blBqd3ZaejQ4TDJjK1BDOXpkbWMrIiwKCSJSZWFsVmlld1NpemVKc29uIiA6ICJ7XCJoZWlnaHRcIjo4NTIsXCJ3aWR0aFwiOjgzOTN9Igp9Cg=="/>
    </extobj>
    <extobj name="2384804F-3998-4D57-9195-F3826E402611-20">
      <extobjdata type="2384804F-3998-4D57-9195-F3826E402611" data="ewoJIkltZ1NldHRpbmdKc29uIiA6ICJ7XCJoZWlnaHRcIjoxNS4xNzg1NzE0Mjg1NzE0MjcsXCJ3aWR0aFwiOjE4NS43MTQyODU3MTQyODU3fSIsCgkiTGF0ZXgiIDogIkhfMDogXFxiYXJ7eH1fe3Ntb2tlcn0gXFxnZXEgXFxiYXJ7eH1fe25vbnNtb2tlcn0gIiwKCSJMYXRleEltZ0Jhc2U2NCIgOiAiUEhOMlp5QjRiV3h1Y3owaWFIUjBjRG92TDNkM2R5NTNNeTV2Y21jdk1qQXdNQzl6ZG1jaUlIZHBaSFJvUFNJeU15NDRPVE5sZUNJZ2FHVnBaMmgwUFNJeExqazBNbVY0SWlCeWIyeGxQU0pwYldjaUlHWnZZM1Z6WVdKc1pUMGlabUZzYzJVaUlIWnBaWGRDYjNnOUlqQWdMVFk1TXlBeE1EVTJNQzQySURnMU9DNDJJaUI0Yld4dWN6cDRiR2x1YXowaWFIUjBjRG92TDNkM2R5NTNNeTV2Y21jdk1UazVPUzk0YkdsdWF5SWdZWEpwWVMxb2FXUmtaVzQ5SW5SeWRXVWlJSE4wZVd4bFBTSjJaWEowYVdOaGJDMWhiR2xuYmpvZ0xUQXVNemMxWlhnN0lHMWhlQzEzYVdSMGFEb2dPVGdsT3lJK1BHUmxabk0rUEhCaGRHZ2dhV1E5SWsxS1dDMHlOaTFVUlZndFNTMHhSRFF6UWlJZ1pEMGlUVEl5T0NBMk16ZFJNVGswSURZek55QXhPVElnTmpReFVURTVNU0EyTkRNZ01Ua3hJRFkwT1ZFeE9URWdOamN6SURJd01pQTJPREpSTWpBMElEWTRNeUF5TVRrZ05qZ3pVVEkyTUNBMk9ERWdNelUxSURZNE1WRXpPRGtnTmpneElEUXhPQ0EyT0RGVU5EWXpJRFk0TWxRME9ETWdOamd5VVRRNU9TQTJPRElnTkRrNUlEWTNNbEUwT1RrZ05qY3dJRFE1TnlBMk5UaFJORGt5SURZME1TQTBPRGNnTmpNNFNEUTROVkUwT0RNZ05qTTRJRFE0TUNBMk16aFVORGN6SURZek9GUTBOalFnTmpNM1ZEUTFOU0EyTXpkUk5ERTJJRFl6TmlBME1EVWdOak0wVkRNNE55QTJNak5STXpnMElEWXhPU0F6TlRVZ05UQXdVVE0wT0NBME56UWdNelF3SURRME1sUXpNamdnTXprMVRETXlOQ0F6T0RCUk16STBJRE0zT0NBME5qa2dNemM0U0RZeE5FdzJNVFVnTXpneFVUWXhOU0F6T0RRZ05qUTJJRFV3TkZFMk56UWdOakU1SURZM05DQTJNamRVTmpFM0lEWXpOMUUxT1RRZ05qTTNJRFU0TnlBMk16bFVOVGd3SURZME9GRTFPREFnTmpVd0lEVTRNaUEyTmpCUk5UZzJJRFkzTnlBMU9EZ2dOamM1VkRZd05DQTJPREpSTmpBNUlEWTRNaUEyTkRZZ05qZ3hWRGMwTUNBMk9EQlJPREF5SURZNE1DQTRNelVnTmpneFZEZzNNU0EyT0RKUk9EZzRJRFk0TWlBNE9EZ2dOamN5VVRnNE9DQTJORFVnT0RjMklEWXpPRWc0TnpSUk9EY3lJRFl6T0NBNE5qa2dOak00VkRnMk1pQTJNemhVT0RVeklEWXpOMVE0TkRRZ05qTTNVVGd3TlNBMk16WWdOemswSURZek5GUTNOellnTmpJelVUYzNNeUEyTVRnZ056QTBJRE0wTUZRMk16UWdOVGhSTmpNMElEVXhJRFl6T0NBMU1WRTJORFlnTkRnZ05qa3lJRFEyU0RjeU0xRTNNamtnTXpnZ056STVJRE0zVkRjeU5pQXhPVkUzTWpJZ05pQTNNVFlnTUVnM01ERlJOalkwSURJZ05UWTNJREpSTlRNeklESWdOVEEwSURKVU5EVTRJREpVTkRNM0lERlJOREl3SURFZ05ESXdJREV3VVRReU1DQXhOU0EwTWpNZ01qUlJOREk0SURReklEUXpNeUEwTlZFME16Y2dORFlnTkRRNElEUTJTRFExTkZFME9ERWdORFlnTlRFMElEUTVVVFV5TUNBMU1DQTFNaklnTlRCVU5USTRJRFUxVkRVek5DQTJORlExTkRBZ09ESlVOVFEzSURFeE1GUTFOVGdnTVRVelVUVTJOU0F4T0RFZ05UWTVJREU1T0ZFMk1ESWdNek13SURZd01pQXpNekZVTkRVM0lETXpNa2d6TVRKTU1qYzVJREU1TjFFeU5EVWdOak1nTWpRMUlEVTRVVEkwTlNBMU1TQXlOVE1nTkRsVU16QXpJRFEyU0RNek5GRXpOREFnTXpnZ016UXdJRE0zVkRNek55QXhPVkV6TXpNZ05pQXpNamNnTUVnek1USlJNamMxSURJZ01UYzRJREpSTVRRMElESWdNVEUxSURKVU5qa2dNbFEwT0NBeFVUTXhJREVnTXpFZ01UQlJNekVnTVRJZ016UWdNalJSTXprZ05ETWdORFFnTkRWUk5EZ2dORFlnTlRrZ05EWklOalZST1RJZ05EWWdNVEkxSURRNVVURXpPU0ExTWlBeE5EUWdOakZSTVRRM0lEWTFJREl4TmlBek16bFVNamcxSURZeU9GRXlPRFVnTmpNMUlESXlPQ0EyTXpkYUlpOCtQSEJoZEdnZ2FXUTlJazFLV0MweU5pMVVSVmd0VGkwek1DSWdaRDBpVFRrMklEVTROVkV4TlRJZ05qWTJJREkwT1NBMk5qWlJNamszSURZMk5pQXpORFVnTmpRd1ZEUXlNeUExTkRoUk5EWXdJRFEyTlNBME5qQWdNekl3VVRRMk1DQXhOalVnTkRFM0lEZ3pVVE01TnlBME1TQXpOaklnTVRaVU16QXhJQzB4TlZReU5UQWdMVEl5VVRJeU5DQXRNaklnTVRrNElDMHhObFF4TXpjZ01UWlVPRElnT0ROUk16a2dNVFkxSURNNUlETXlNRkV6T1NBME9UUWdPVFlnTlRnMVdrMHpNakVnTlRrM1VUSTVNU0EyTWprZ01qVXdJRFl5T1ZFeU1EZ2dOakk1SURFM09DQTFPVGRSTVRVeklEVTNNU0F4TkRVZ05USTFWREV6TnlBek16TlJNVE0zSURFM05TQXhORFVnTVRJMVZERTRNU0EwTmxFeU1Ea2dNVFlnTWpVd0lERTJVVEk1TUNBeE5pQXpNVGdnTkRaUk16UTNJRGMySURNMU5DQXhNekJVTXpZeUlETXpNMUV6TmpJZ05EYzRJRE0xTkNBMU1qUlVNekl4SURVNU4xb2lMejQ4Y0dGMGFDQnBaRDBpVFVwWUxUSTJ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Hl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mkxVVJWZ3RUaTFCUmlJZ1pEMGlUVFk1SURVME5GWTFPVEJJTkRNd1ZqVTBORWcyT1ZvaUx6NDhjR0YwYUNCcFpEMGlUVXBZTFRJM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WpZdFZFVllMVWt0TVVRME5VRWlJR1E5SWsweU1TQXlPRGRSTWpJZ01qa3pJREkwSURNd00xUXpOaUF6TkRGVU5UWWdNemc0VkRnNElEUXlOVlF4TXpJZ05EUXlWREUzTlNBME16VlVNakExSURReE4xUXlNakVnTXprMVZESXlPU0F6TnpaTU1qTXhJRE0yT1ZFeU16RWdNelkzSURJek1pQXpOamRNTWpReklETTNPRkV6TURNZ05EUXlJRE00TkNBME5ESlJOREF4SURRME1pQTBNVFVnTkRRd1ZEUTBNU0EwTXpOVU5EWXdJRFF5TTFRME56VWdOREV4VkRRNE5TQXpPVGhVTkRreklETTROVlEwT1RjZ016Y3pWRFV3TUNBek5qUlVOVEF5SURNMU4wdzFNVEFnTXpZM1VUVTNNeUEwTkRJZ05qVTVJRFEwTWxFM01UTWdORFF5SURjME5pQTBNVFZVTnpnd0lETXpObEUzT0RBZ01qZzFJRGMwTWlBeE56aFVOekEwSURVd1VUY3dOU0F6TmlBM01Ea2dNekZVTnpJMElESTJVVGMxTWlBeU5pQTNOellnTlRaVU9ERTFJREV6T0ZFNE1UZ2dNVFE1SURneU1TQXhOVEZVT0RNM0lERTFNMUU0TlRjZ01UVXpJRGcxTnlBeE5EVlJPRFUzSURFME5DQTROVE1nTVRNd1VUZzBOU0F4TURFZ09ETXhJRGN6VkRjNE5TQXhOMVEzTVRZZ0xURXdVVFkyT1NBdE1UQWdOalE0SURFM1ZEWXlOeUEzTTFFMk1qY2dPVElnTmpZeklERTVNMVEzTURBZ016UTFVVGN3TUNBME1EUWdOalUySURRd05FZzJOVEZSTlRZMUlEUXdOQ0ExTURZZ016QXpURFE1T1NBeU9URk1ORFkySURFMU4xRTBNek1nTWpZZ05ESTRJREUyVVRReE5TQXRNVEVnTXpnMUlDMHhNVkV6TnpJZ0xURXhJRE0yTkNBdE5GUXpOVE1nT0ZRek5UQWdNVGhSTXpVd0lESTVJRE00TkNBeE5qRk1OREl3SURNd04xRTBNak1nTXpJeUlEUXlNeUF6TkRWUk5ESXpJRFF3TkNBek56a2dOREEwU0RNM05GRXlPRGdnTkRBMElESXlPU0F6TUROTU1qSXlJREk1TVV3eE9Ea2dNVFUzVVRFMU5pQXlOaUF4TlRFZ01UWlJNVE00SUMweE1TQXhNRGdnTFRFeFVUazFJQzB4TVNBNE55QXROVlEzTmlBM1ZEYzBJREUzVVRjMElETXdJREV4TWlBeE9ERlJNVFV4SURNek5TQXhOVEVnTXpReVVURTFOQ0F6TlRjZ01UVTBJRE0yT1ZFeE5UUWdOREExSURFeU9TQTBNRFZSTVRBM0lEUXdOU0E1TWlBek56ZFVOamtnTXpFMlZEVTNJREk0TUZFMU5TQXlOemdnTkRFZ01qYzRTREkzVVRJeElESTROQ0F5TVNBeU9EZGFJaTgrUEhCaGRHZ2dhV1E5SWsxS1dDMHlOa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U5p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kyTFZSRldDMUpMVEZFTkRVeUlpQmtQU0pOTXprZ01UWTRVVE01SURJeU5TQTFPQ0F5TnpKVU1UQTNJRE0xTUZReE56UWdOREF5VkRJME5DQTBNek5VTXpBM0lEUTBNa2d6TVRCUk16VTFJRFEwTWlBek9EZ2dOREl3VkRReU1TQXpOVFZSTkRJeElESTJOU0F6TVRBZ01qTTNVVEkyTVNBeU1qUWdNVGMySURJeU0xRXhNemtnTWpJeklERXpPQ0F5TWpGUk1UTTRJREl4T1NBeE16SWdNVGcyVkRFeU5TQXhNamhSTVRJMUlEZ3hJREUwTmlBMU5GUXlNRGtnTWpaVU16QXlJRFExVkRNNU5DQXhNVEZSTkRBeklERXlNU0EwTURZZ01USXhVVFF4TUNBeE1qRWdOREU1SURFeE1sUTBNamtnT1RoVU5ESXdJRGd5VkRNNU1DQTFOVlF6TkRRZ01qUlVNamd4SUMweFZESXdOU0F0TVRGUk1USTJJQzB4TVNBNE15QTBNbFF6T1NBeE5qaGFUVE0zTXlBek5UTlJNelkzSURRd05TQXpNRFVnTkRBMVVUSTNNaUEwTURVZ01qUTBJRE01TVZReE9Ua2dNelUzVkRFM01DQXpNVFpVTVRVMElESTRNRlF4TkRrZ01qWXhVVEUwT1NBeU5qQWdNVFk1SURJMk1GRXlPRElnTWpZd0lETXlOeUF5T0RSVU16Y3pJRE0xTTFvaUx6NDhjR0YwYUNCcFpEMGlUVXBZTFRJMk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STJMVlJGV0MxT0xUSXlOalVpSUdROUlrMDRNeUEyTVRaUk9ETWdOakkwSURnNUlEWXpNRlE1T1NBMk16WlJNVEEzSURZek5pQXlOVE1nTlRZNFZEVTBNeUEwTXpGVU5qZzNJRE0yTVZFMk9UUWdNelUySURZNU5DQXpORFpVTmpnM0lETXpNVkUyT0RVZ016STVJRE01TlNBeE9USk1NVEEzSURVMlNERXdNVkU0TXlBMU9DQTRNeUEzTmxFNE15QTNOeUE0TXlBM09WRTRNaUE0TmlBNU9DQTVOVkV4TVRjZ01UQTFJREkwT0NBeE5qZFJNekkySURJd05DQXpOemdnTWpJNFREWXlOaUF6TkRaTU16WXdJRFEzTWxFeU9URWdOVEExSURJd01DQTFORGhSTVRFeUlEVTRPU0E1T0NBMU9UZFVPRE1nTmpFMldrMDROQ0F0TVRFNFVUZzBJQzB4TURnZ09Ua2dMVGs0U0RZM09GRTJPVFFnTFRFd05DQTJPVFFnTFRFeE9GRTJPVFFnTFRFek1DQTJOemtnTFRFek9FZzVPRkU0TkNBdE1UTXhJRGcwSUMweE1UaGFJaTgrUEhCaGRHZ2dhV1E5SWsxS1dDMHlOa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TkNJaUI0YkdsdWF6cG9jbVZtUFNJalRVcFlMVEkyTFZSRldDMUpMVEZFTkROQ0lpOCtQQzluUGp4bklHUmhkR0V0Ylcxc0xXNXZaR1U5SW0xdUlpQjBjbUZ1YzJadmNtMDlJblJ5WVc1emJHRjBaU2c0TmpRc0xURTFNQ2tnYzJOaGJHVW9NQzQzTURjcElqNDhkWE5sSUdSaGRHRXRZejBpTXpBaUlIaHNhVzVyT21oeVpXWTlJaU5OU2xndE1qWXRWRVZZTFU0dE16QWlMejQ4TDJjK1BDOW5QanhuSUdSaGRHRXRiVzFzTFc1dlpHVTlJbTF2SWlCMGNtRnVjMlp2Y20wOUluUnlZVzV6YkdGMFpTZ3hOVFExTGpNc01Da2lQangxYzJVZ1pHRjBZUzFqUFNJelFTSWdlR3hwYm1zNmFISmxaajBpSTAxS1dDMHlOaTFVUlZndFRpMHpRU0l2UGp3dlp6NDhaeUJrWVhSaExXMXRiQzF1YjJSbFBTSnRjM1ZpSWlCMGNtRnVjMlp2Y20wOUluUnlZVzV6YkdGMFpTZ3lNVEF4TGpFc01Da2lQanhuSUdSaGRHRXRiVzFzTFc1dlpHVTlJbFJsV0VGMGIyMGlJR1JoZEdFdGJXcDRMWFJsZUdOc1lYTnpQU0pQVWtRaVBqeG5JR1JoZEdFdGJXMXNMVzV2WkdVOUltMXZkbVZ5SWo0OFp5QmtZWFJoTFcxdGJDMXViMlJsUFNKdGFTSStQSFZ6WlNCa1lYUmhMV005SWpGRU5EWTFJaUI0YkdsdWF6cG9jbVZtUFNJalRVcFlMVEkyTFZSRldDMUpMVEZFTkRZMUlpOCtQQzluUGp4bklHUmhkR0V0Ylcxc0xXNXZaR1U5SW0xdklpQjBjbUZ1YzJadmNtMDlJblJ5WVc1emJHRjBaU2d6TVRNdU9Dd3pLU0IwY21GdWMyeGhkR1VvTFRJMU1DQXdLU0krUEhWelpTQmtZWFJoTFdNOUlrRkdJaUI0YkdsdWF6cG9jbVZtUFNJalRVcFlMVEkyTFZSRldDMU9MVUZHSWk4K1BDOW5Qand2Wno0OEwyYytQR2NnWkdGMFlTMXRiV3d0Ym05a1pUMGlWR1ZZUVhSdmJTSWdkSEpoYm5ObWIzSnRQU0owY21GdWMyeGhkR1VvTmpBMUxDMHhOVEFwSUhOallXeGxLREF1TnpBM0tTSWdaR0YwWVMxdGFuZ3RkR1Y0WTJ4aGMzTTlJazlTUkNJK1BHY2daR0YwWVMxdGJXd3RibTlrWlQwaWJXa2lQangxYzJVZ1pHRjBZUzFqUFNJeFJEUTJNQ0lnZUd4cGJtczZhSEpsWmowaUkwMUtXQzB5TmkxVVJWZ3RTUzB4UkRRMk1DSXZQand2Wno0OFp5QmtZWFJoTFcxdGJDMXViMlJsUFNKdGFTSWdkSEpoYm5ObWIzSnRQU0owY21GdWMyeGhkR1VvTkRZNUxEQXBJajQ4ZFhObElHUmhkR0V0WXowaU1VUTBOVUVpSUhoc2FXNXJPbWh5WldZOUlpTk5TbGd0TWpZdFZFVllMVWt0TVVRME5VRWlMejQ4TDJjK1BHY2daR0YwWVMxdGJXd3RibTlrWlQwaWJXa2lJSFJ5WVc1elptOXliVDBpZEhKaGJuTnNZWFJsS0RFek5EY3NNQ2tpUGp4MWMyVWdaR0YwWVMxalBTSXhSRFExUXlJZ2VHeHBibXM2YUhKbFpqMGlJMDFLV0MweU5pMVVSVmd0U1MweFJEUTFReUl2UGp3dlp6NDhaeUJrWVhSaExXMXRiQzF1YjJSbFBTSnRhU0lnZEhKaGJuTm1iM0p0UFNKMGNtRnVjMnhoZEdVb01UZ3pNaXd3S1NJK1BIVnpaU0JrWVhSaExXTTlJakZFTkRVNElpQjRiR2x1YXpwb2NtVm1QU0lqVFVwWUxUSTJMVlJGV0MxSkxURkVORFU0SWk4K1BDOW5QanhuSUdSaGRHRXRiVzFzTFc1dlpHVTlJbTFwSWlCMGNtRnVjMlp2Y20wOUluUnlZVzV6YkdGMFpTZ3lNelV6TERBcElqNDhkWE5sSUdSaGRHRXRZejBpTVVRME5USWlJSGhzYVc1ck9taHlaV1k5SWlOTlNsZ3RNall0VkVWWUxVa3RNVVEwTlRJaUx6NDhMMmMrUEdjZ1pHRjBZUzF0Yld3dGJtOWtaVDBpYldraUlIUnlZVzV6Wm05eWJUMGlkSEpoYm5Oc1lYUmxLREk0TVRrc01Da2lQangxYzJVZ1pHRjBZUzFqUFNJeFJEUTFSaUlnZUd4cGJtczZhSEpsWmowaUkwMUtXQzB5TmkxVVJWZ3RTUzB4UkRRMVJpSXZQand2Wno0OEwyYytQQzluUGp4bklHUmhkR0V0Ylcxc0xXNXZaR1U5SW0xdklpQjBjbUZ1YzJadmNtMDlJblJ5WVc1emJHRjBaU2cxTXpRMkxqRXNNQ2tpUGp4MWMyVWdaR0YwWVMxalBTSXlNalkxSWlCNGJHbHVhenBvY21WbVBTSWpUVXBZTFRJMkxWUkZXQzFPTFRJeU5qVWlMejQ4TDJjK1BHY2daR0YwWVMxdGJXd3RibTlrWlQwaWJYTjFZaUlnZEhKaGJuTm1iM0p0UFNKMGNtRnVjMnhoZEdVb05qUXdNUzQ1TERBcElqNDhaeUJrWVhSaExXMXRiQzF1YjJSbFBTSlVaVmhCZEc5dElpQmtZWFJoTFcxcWVDMTBaWGhqYkdGemN6MGlUMUpFSWo0OFp5QmtZWFJoTFcxdGJDMXViMlJsUFNKdGIzWmxjaUkrUEdjZ1pHRjBZUzF0Yld3dGJtOWtaVDBpYldraVBqeDFjMlVnWkdGMFlTMWpQU0l4UkRRMk5TSWdlR3hwYm1zNmFISmxaajBpSTAxS1dDMHlOaTFVUlZndFNTMHhSRFEyTlNJdlBqd3ZaejQ4WnlCa1lYUmhMVzF0YkMxdWIyUmxQU0p0YnlJZ2RISmhibk5tYjNKdFBTSjBjbUZ1YzJ4aGRHVW9NekV6TGpnc015a2dkSEpoYm5Oc1lYUmxLQzB5TlRBZ01Da2lQangxYzJVZ1pHRjBZUzFqUFNKQlJpSWdlR3hwYm1zNmFISmxaajBpSTAxS1dDMHlOaTFVUlZndFRpMUJSaUl2UGp3dlp6NDhMMmMrUEM5blBqeG5JR1JoZEdFdGJXMXNMVzV2WkdVOUlsUmxXRUYwYjIwaUlIUnlZVzV6Wm05eWJUMGlkSEpoYm5Oc1lYUmxLRFl3TlN3dE1UVXdLU0J6WTJGc1pTZ3dMamN3TnlraUlHUmhkR0V0YldwNExYUmxlR05zWVhOelBTSlBVa1FpUGp4bklHUmhkR0V0Ylcxc0xXNXZaR1U5SW0xcElqNDhkWE5sSUdSaGRHRXRZejBpTVVRME5VSWlJSGhzYVc1ck9taHlaV1k5SWlOTlNsZ3RNall0VkVWWUxVa3RNVVEwTlVJaUx6NDhMMmMrUEdjZ1pHRjBZUzF0Yld3dGJtOWtaVDBpYldraUlIUnlZVzV6Wm05eWJUMGlkSEpoYm5Oc1lYUmxLRFl3TUN3d0tTSStQSFZ6WlNCa1lYUmhMV005SWpGRU5EVkRJaUI0YkdsdWF6cG9jbVZtUFNJalRVcFlMVEkyTFZSRldDMUpMVEZFTkRWRElpOCtQQzluUGp4bklHUmhkR0V0Ylcxc0xXNXZaR1U5SW0xcElpQjBjbUZ1YzJadmNtMDlJblJ5WVc1emJHRjBaU2d4TURnMUxEQXBJajQ4ZFhObElHUmhkR0V0WXowaU1VUTBOVUlpSUhoc2FXNXJPbWh5WldZOUlpTk5TbGd0TWpZdFZFVllMVWt0TVVRME5VSWlMejQ4TDJjK1BHY2daR0YwWVMxdGJXd3RibTlrWlQwaWJXa2lJSFJ5WVc1elptOXliVDBpZEhKaGJuTnNZWFJsS0RFMk9EVXNNQ2tpUGp4MWMyVWdaR0YwWVMxalBTSXhSRFEyTUNJZ2VHeHBibXM2YUhKbFpqMGlJMDFLV0MweU5pMVVSVmd0U1MweFJEUTJNQ0l2UGp3dlp6NDhaeUJrWVhSaExXMXRiQzF1YjJSbFBTSnRhU0lnZEhKaGJuTm1iM0p0UFNKMGNtRnVjMnhoZEdVb01qRTFOQ3d3S1NJK1BIVnpaU0JrWVhSaExXTTlJakZFTkRWQklpQjRiR2x1YXpwb2NtVm1QU0lqVFVwWUxUSTJMVlJGV0MxSkxURkVORFZCSWk4K1BDOW5QanhuSUdSaGRHRXRiVzFzTFc1dlpHVTlJbTFwSWlCMGNtRnVjMlp2Y20wOUluUnlZVzV6YkdGMFpTZ3pNRE15TERBcElqNDhkWE5sSUdSaGRHRXRZejBpTVVRME5VTWlJSGhzYVc1ck9taHlaV1k5SWlOTlNsZ3RNall0VkVWWUxVa3RNVVEwTlVNaUx6NDhMMmMrUEdjZ1pHRjBZUzF0Yld3dGJtOWtaVDBpYldraUlIUnlZVzV6Wm05eWJUMGlkSEpoYm5Oc1lYUmxLRE0xTVRjc01Da2lQangxYzJVZ1pHRjBZUzFqUFNJeFJEUTFPQ0lnZUd4cGJtczZhSEpsWmowaUkwMUtXQzB5TmkxVVJWZ3RTUzB4UkRRMU9DSXZQand2Wno0OFp5QmtZWFJoTFcxdGJDMXViMlJsUFNKdGFTSWdkSEpoYm5ObWIzSnRQU0owY21GdWMyeGhkR1VvTkRBek9Dd3dLU0krUEhWelpTQmtZWFJoTFdNOUlqRkVORFV5SWlCNGJHbHVhenBvY21WbVBTSWpUVXBZTFRJMkxWUkZXQzFKTFRGRU5EVXlJaTgrUEM5blBqeG5JR1JoZEdFdGJXMXNMVzV2WkdVOUltMXBJaUIwY21GdWMyWnZjbTA5SW5SeVlXNXpiR0YwWlNnME5UQTBMREFwSWo0OGRYTmxJR1JoZEdFdFl6MGlNVVEwTlVZaUlIaHNhVzVyT21oeVpXWTlJaU5OU2xndE1qWXRWRVZZTFVrdE1VUTBOVVlpTHo0OEwyYytQQzluUGp3dlp6NDhMMmMrUEM5blBqd3ZjM1puUGc9PSIsCgkiUmVhbFZpZXdTaXplSnNvbiIgOiAie1wiaGVpZ2h0XCI6MzAyLFwid2lkdGhcIjozNzE0fSIKfQo="/>
    </extobj>
    <extobj name="2384804F-3998-4D57-9195-F3826E402611-21">
      <extobjdata type="2384804F-3998-4D57-9195-F3826E402611" data="ewoJIkltZ1NldHRpbmdKc29uIiA6ICJ7XCJoZWlnaHRcIjoxNS4xNzg1NzE0Mjg1NzE0MjcsXCJ3aWR0aFwiOjE4NS43MTQyODU3MTQyODU3fSIsCgkiTGF0ZXgiIDogIkhfMTogXFxiYXJ7eH1fe3Ntb2tlcn0gPCBcXGJhcnt4fV97bm9uc21va2VyfSAiLAoJIkxhdGV4SW1nQmFzZTY0IiA6ICJQSE4yWnlCNGJXeHVjejBpYUhSMGNEb3ZMM2QzZHk1M015NXZjbWN2TWpBd01DOXpkbWNpSUhkcFpIUm9QU0l5TXk0NE9UTmxlQ0lnYUdWcFoyaDBQU0l4TGpreU5XVjRJaUJ5YjJ4bFBTSnBiV2NpSUdadlkzVnpZV0pzWlQwaVptRnNjMlVpSUhacFpYZENiM2c5SWpBZ0xUWTVNeUF4TURVMk1DNDJJRGcxTUM0NElpQjRiV3h1Y3pwNGJHbHVhejBpYUhSMGNEb3ZMM2QzZHk1M015NXZjbWN2TVRrNU9TOTRiR2x1YXlJZ1lYSnBZUzFvYVdSa1pXNDlJblJ5ZFdVaUlITjBlV3hsUFNKMlpYSjBhV05oYkMxaGJHbG5iam9nTFRBdU16VTNaWGc3SUcxaGVDMTNhV1IwYURvZ09UZ2xPeUkrUEdSbFpuTStQSEJoZEdnZ2FXUTlJazFLV0MweE15MVVSVmd0U1MweFJEUXpRaUlnWkQwaVRUSXlPQ0EyTXpkUk1UazBJRFl6TnlBeE9USWdOalF4VVRFNU1TQTJORE1nTVRreElEWTBPVkV4T1RFZ05qY3pJREl3TWlBMk9ESlJNakEwSURZNE15QXlNVGtnTmpnelVUSTJNQ0EyT0RFZ016VTFJRFk0TVZFek9Ea2dOamd4SURReE9DQTJPREZVTkRZeklEWTRNbFEwT0RNZ05qZ3lVVFE1T1NBMk9ESWdORGs1SURZM01sRTBPVGtnTmpjd0lEUTVOeUEyTlRoUk5Ea3lJRFkwTVNBME9EY2dOak00U0RRNE5WRTBPRE1nTmpNNElEUTRNQ0EyTXpoVU5EY3pJRFl6T0ZRME5qUWdOak0zVkRRMU5TQTJNemRSTkRFMklEWXpOaUEwTURVZ05qTTBWRE00TnlBMk1qTlJNemcwSURZeE9TQXpOVFVnTlRBd1VUTTBPQ0EwTnpRZ016UXdJRFEwTWxRek1qZ2dNemsxVERNeU5DQXpPREJSTXpJMElETTNPQ0EwTmprZ016YzRTRFl4TkV3Mk1UVWdNemd4VVRZeE5TQXpPRFFnTmpRMklEVXdORkUyTnpRZ05qRTVJRFkzTkNBMk1qZFVOakUzSURZek4xRTFPVFFnTmpNM0lEVTROeUEyTXpsVU5UZ3dJRFkwT0ZFMU9EQWdOalV3SURVNE1pQTJOakJSTlRnMklEWTNOeUExT0RnZ05qYzVWRFl3TkNBMk9ESlJOakE1SURZNE1pQTJORFlnTmpneFZEYzBNQ0EyT0RCUk9EQXlJRFk0TUNBNE16VWdOamd4VkRnM01TQTJPREpST0RnNElEWTRNaUE0T0RnZ05qY3lVVGc0T0NBMk5EVWdPRGMySURZek9FZzROelJST0RjeUlEWXpPQ0E0TmprZ05qTTRWRGcyTWlBMk16aFVPRFV6SURZek4xUTRORFFnTmpNM1VUZ3dOU0EyTXpZZ056azBJRFl6TkZRM056WWdOakl6VVRjM015QTJNVGdnTnpBMElETTBNRlEyTXpRZ05UaFJOak0wSURVeElEWXpPQ0ExTVZFMk5EWWdORGdnTmpreUlEUTJTRGN5TTFFM01qa2dNemdnTnpJNUlETTNWRGN5TmlBeE9WRTNNaklnTmlBM01UWWdNRWczTURGUk5qWTBJRElnTlRZM0lESlJOVE16SURJZ05UQTBJREpVTkRVNElESlVORE0zSURGUk5ESXdJREVnTkRJd0lERXdVVFF5TUNBeE5TQTBNak1nTWpSUk5ESTRJRFF6SURRek15QTBOVkUwTXpjZ05EWWdORFE0SURRMlNEUTFORkUwT0RFZ05EWWdOVEUwSURRNVVUVXlNQ0ExTUNBMU1qSWdOVEJVTlRJNElEVTFWRFV6TkNBMk5GUTFOREFnT0RKVU5UUTNJREV4TUZRMU5UZ2dNVFV6VVRVMk5TQXhPREVnTlRZNUlERTVPRkUyTURJZ016TXdJRFl3TWlBek16RlVORFUzSURNek1rZ3pNVEpNTWpjNUlERTVOMUV5TkRVZ05qTWdNalExSURVNFVUSTBOU0ExTVNBeU5UTWdORGxVTXpBeklEUTJTRE16TkZFek5EQWdNemdnTXpRd0lETTNWRE16TnlBeE9WRXpNek1nTmlBek1qY2dNRWd6TVRKUk1qYzFJRElnTVRjNElESlJNVFEwSURJZ01URTFJREpVTmprZ01sUTBPQ0F4VVRNeElERWdNekVnTVRCUk16RWdNVElnTXpRZ01qUlJNemtnTkRNZ05EUWdORFZSTkRnZ05EWWdOVGtnTkRaSU5qVlJPVElnTkRZZ01USTFJRFE1VVRFek9TQTFNaUF4TkRRZ05qRlJNVFEzSURZMUlESXhOaUF6TXpsVU1qZzFJRFl5T0ZFeU9EVWdOak0xSURJeU9DQTJNemRhSWk4K1BIQmhkR2dnYVdROUlrMUtXQzB4TX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NeTFVUlZndFRpMHpRU0lnWkQwaVRUYzRJRE0zTUZFM09DQXpPVFFnT1RVZ05ERXlWREV6T0NBME16QlJNVFl5SURRek1DQXhPREFnTkRFMFZERTVPU0F6TnpGUk1UazVJRE0wTmlBeE9ESWdNekk0VkRFek9TQXpNVEJVT1RZZ016STNWRGM0SURNM01GcE5OemdnTmpCUk56Z2dPRFFnT1RVZ01UQXlWREV6T0NBeE1qQlJNVFl5SURFeU1DQXhPREFnTVRBMFZERTVPU0EyTVZFeE9Ua2dNellnTVRneUlERTRWREV6T1NBd1ZEazJJREUzVkRjNElEWXdXaUl2UGp4d1lYUm9JR2xrUFNKTlNsZ3RN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NdFZFVllMVTR0UVVZaUlHUTlJazAyT1NBMU5EUldOVGt3U0RRek1GWTFORFJJTmpsYUlpOCtQSEJoZEdnZ2FXUTlJazFLV0Mwe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FekxWUkZXQzFKTFRGRU5EVkJJaUJrUFNKTk1qRWdNamczVVRJeUlESTVNeUF5TkNBek1ETlVNellnTXpReFZEVTJJRE00T0ZRNE9DQTBNalZVTVRNeUlEUTBNbFF4TnpVZ05ETTFWREl3TlNBME1UZFVNakl4SURNNU5WUXlNamtnTXpjMlRESXpNU0F6TmpsUk1qTXhJRE0yTnlBeU16SWdNelkzVERJME15QXpOemhSTXpBeklEUTBNaUF6T0RRZ05EUXlVVFF3TVNBME5ESWdOREUxSURRME1GUTBOREVnTkRNelZEUTJNQ0EwTWpOVU5EYzFJRFF4TVZRME9EVWdNems0VkRRNU15QXpPRFZVTkRrM0lETTNNMVExTURBZ016WTBWRFV3TWlBek5UZE1OVEV3SURNMk4xRTFOek1nTkRReUlEWTFPU0EwTkRKUk56RXpJRFEwTWlBM05EWWdOREUxVkRjNE1DQXpNelpSTnpnd0lESTROU0EzTkRJZ01UYzRWRGN3TkNBMU1GRTNNRFVnTXpZZ056QTVJRE14VkRjeU5DQXlObEUzTlRJZ01qWWdOemMySURVMlZEZ3hOU0F4TXpoUk9ERTRJREUwT1NBNE1qRWdNVFV4VkRnek55QXhOVE5ST0RVM0lERTFNeUE0TlRjZ01UUTFVVGcxTnlBeE5EUWdPRFV6SURFek1GRTRORFVnTVRBeElEZ3pNU0EzTTFRM09EVWdNVGRVTnpFMklDMHhNRkUyTmprZ0xURXdJRFkwT0NBeE4xUTJNamNnTnpOUk5qSTNJRGt5SURZMk15QXhPVE5VTnpBd0lETTBOVkUzTURBZ05EQTBJRFkxTmlBME1EUklOalV4VVRVMk5TQTBNRFFnTlRBMklETXdNMHcwT1RrZ01qa3hURFEyTmlBeE5UZFJORE16SURJMklEUXlPQ0F4TmxFME1UVWdMVEV4SURNNE5TQXRNVEZSTXpjeUlDMHhNU0F6TmpRZ0xUUlVNelV6SURoVU16VXdJREU0VVRNMU1DQXlPU0F6T0RRZ01UWXhURFF5TUNBek1EZFJOREl6SURNeU1pQTBNak1nTXpRMVVUUXlNeUEwTURRZ016YzVJRFF3TkVnek56UlJNamc0SURRd05DQXlNamtnTXpBelRESXlNaUF5T1RGTU1UZzVJREUxTjFFeE5UWWdNallnTVRVeElERTJVVEV6T0NBdE1URWdNVEE0SUMweE1WRTVOU0F0TVRFZ09EY2dMVFZVTnpZZ04xUTNOQ0F4TjFFM05DQXpNQ0F4TVRJZ01UZ3hVVEUxTVNBek16VWdNVFV4SURNME1sRXhOVFFnTXpVM0lERTFOQ0F6TmpsUk1UVTBJRFF3TlNBeE1qa2dOREExVVRFd055QTBNRFVnT1RJZ016YzNWRFk1SURNeE5sUTFOeUF5T0RCUk5UVWdNamM0SURReElESTNPRWd5TjFFeU1TQXlPRFFnTWpFZ01qZzNXaUl2UGp4d1lYUm9JR2xrUFNKTlNsZ3RNVE1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TXRWRVZZTFVrdE1VUTBOVGdpSUdROUlrMHhNakVnTmpRM1VURXlNU0EyTlRjZ01USTFJRFkzTUZReE16Y2dOamd6VVRFek9DQTJPRE1nTWpBNUlEWTRPRlF5T0RJZ05qazBVVEk1TkNBMk9UUWdNamswSURZNE5sRXlPVFFnTmpjNUlESTBOQ0EwTnpkUk1UazBJREkzT1NBeE9UUWdNamN5VVRJeE15QXlPRElnTWpJeklESTVNVkV5TkRjZ016QTVJREk1TWlBek5UUlVNell5SURReE5WRTBNRElnTkRReUlEUXpPQ0EwTkRKUk5EWTRJRFEwTWlBME9EVWdOREl6VkRVd015QXpOamxSTlRBeklETTBOQ0EwT1RZZ016STNWRFEzTnlBek1ESlVORFUySURJNU1WUTBNemdnTWpnNFVUUXhPQ0F5T0RnZ05EQTJJREk1T1ZRek9UUWdNekk0VVRNNU5DQXpOVE1nTkRFd0lETTJPVlEwTkRJZ016a3dURFExT0NBek9UTlJORFEySURRd05TQTBNelFnTkRBMVNEUXpNRkV6T1RnZ05EQXlJRE0yTnlBek9EQlVNamswSURNeE5sUXlNamdnTWpVMVVUSXpNQ0F5TlRRZ01qUXpJREkxTWxReU5qY2dNalEyVkRJNU15QXlNemhVTXpJd0lESXlORlF6TkRJZ01qQTJWRE0xT1NBeE9EQlVNelkxSURFME4xRXpOalVnTVRNd0lETTJNQ0F4TURaVU16VTBJRFkyVVRNMU5DQXlOaUF6T0RFZ01qWlJOREk1SURJMklEUTFPU0F4TkRWUk5EWXhJREUxTXlBME56a2dNVFV6U0RRNE0xRTBPVGtnTVRVeklEUTVPU0F4TkRSUk5EazVJREV6T1NBME9UWWdNVE13VVRRMU5TQXRNVEVnTXpjNElDMHhNVkV6TXpNZ0xURXhJRE13TlNBeE5WUXlOemNnT1RCUk1qYzNJREV3T0NBeU9EQWdNVEl4VkRJNE15QXhORFZSTWpneklERTJOeUF5TmprZ01UZ3pWREl6TkNBeU1EWlVNakF3SURJeE4xUXhPRElnTWpJd1NERTRNRkV4TmpnZ01UYzRJREUxT1NBeE16bFVNVFExSURneFZERXpOaUEwTkZReE1qa2dNakJVTVRJeUlEZFVNVEV4SUMweVVUazRJQzB4TVNBNE15QXRNVEZSTmpZZ0xURXhJRFUzSUMweFZEUTRJREUyVVRRNElESTJJRGcxSURFM05sUXhOVGdnTkRjeFRERTVOU0EyTVRaUk1UazJJRFl5T1NBeE9EZ2dOak15VkRFME9TQTJNemRJTVRRMFVURXpOQ0EyTXpjZ01UTXhJRFl6TjFReE1qUWdOalF3VkRFeU1TQTJORGRhSWk4K1BIQmhkR2dnYVdROUlrMUtXQzB4TXkxVVJWZ3RTUzB4UkRRMU1pSWdaRDBpVFRNNUlERTJPRkV6T1NBeU1qVWdOVGdnTWpjeVZERXdOeUF6TlRCVU1UYzBJRFF3TWxReU5EUWdORE16VkRNd055QTBOREpJTXpFd1VUTTFOU0EwTkRJZ016ZzRJRFF5TUZRME1qRWdNelUxVVRReU1TQXlOalVnTXpFd0lESXpOMUV5TmpFZ01qSTBJREUzTmlBeU1qTlJNVE01SURJeU15QXhNemdnTWpJeFVURXpPQ0F5TVRrZ01UTXlJREU0TmxReE1qVWdNVEk0VVRFeU5TQTRNU0F4TkRZZ05UUlVNakE1SURJMlZETXdNaUEwTlZRek9UUWdNVEV4VVRRd015QXhNakVnTkRBMklERXlNVkUwTVRBZ01USXhJRFF4T1NBeE1USlVOREk1SURrNFZEUXlNQ0E0TWxRek9UQWdOVFZVTXpRMElESTBWREk0TVNBdE1WUXlNRFVnTFRFeFVURXlOaUF0TVRFZ09ETWdOREpVTXprZ01UWTRXazB6TnpNZ016VXpVVE0yTnlBME1EVWdNekExSURRd05WRXlOeklnTkRBMUlESTBOQ0F6T1RGVU1UazVJRE0xTjFReE56QWdNekUyVkRFMU5DQXlPREJVTVRRNUlESTJNVkV4TkRrZ01qWXdJREUyT1NBeU5qQlJNamd5SURJMk1DQXpNamNnTWpnMFZETTNNeUF6TlROYUlpOCtQSEJoZEdnZ2FXUTlJazFLV0Mwe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eTFVUlZndFRpMHpReUlnWkQwaVRUWTVOQ0F0TVRGVU5qazBJQzB4T1ZRMk9EZ2dMVE16VkRZM09DQXROREJSTmpjeElDMDBNQ0ExTWpRZ01qbFVNak0wSURFMk5rdzVNQ0F5TXpWUk9ETWdNalF3SURneklESTFNRkU0TXlBeU5qRWdPVEVnTWpZMlVUWTJOQ0ExTkRBZ05qYzRJRFUwTUZFMk9ERWdOVFF3SURZNE55QTFNelJVTmprMElEVXhPVlEyT0RjZ05UQTFVVFk0TmlBMU1EUWdOREUzSURNM05rd3hOVEVnTWpVd1REUXhOeUF4TWpSUk5qZzJJQzAwSURZNE55QXROVkUyT1RRZ0xURXhJRFk1TkNBdE1UbGFJaTgrUEhCaGRHZ2dhV1E5SWsxS1dDMHhNeTFVUlZndFNTMHhSRFExUWlJZ1pEMGlUVEl4SURJNE4xRXlNaUF5T1RNZ01qUWdNekF6VkRNMklETTBNVlExTmlBek9EaFVPRGtnTkRJMVZERXpOU0EwTkRKUk1UY3hJRFEwTWlBeE9UVWdOREkwVkRJeU5TQXpPVEJVTWpNeElETTJPVkV5TXpFZ016WTNJREl6TWlBek5qZE1NalF6SURNM09GRXpNRFFnTkRReUlETTRNaUEwTkRKUk5ETTJJRFEwTWlBME5qa2dOREUxVkRVd015QXpNelpVTkRZMUlERTNPVlEwTWpjZ05USlJOREkzSURJMklEUTBOQ0F5TmxFME5UQWdNallnTkRVeklESTNVVFE0TWlBek1pQTFNRFVnTmpWVU5UUXdJREUwTlZFMU5ESWdNVFV6SURVMk1DQXhOVE5STlRnd0lERTFNeUExT0RBZ01UUTFVVFU0TUNBeE5EUWdOVGMySURFek1GRTFOamdnTVRBeElEVTFOQ0EzTTFRMU1EZ2dNVGRVTkRNNUlDMHhNRkV6T1RJZ0xURXdJRE0zTVNBeE4xUXpOVEFnTnpOUk16VXdJRGt5SURNNE5pQXhPVE5VTkRJeklETTBOVkUwTWpNZ05EQTBJRE0zT1NBME1EUklNemMwVVRJNE9DQTBNRFFnTWpJNUlETXdNMHd5TWpJZ01qa3hUREU0T1NBeE5UZFJNVFUySURJMklERTFNU0F4TmxFeE16Z2dMVEV4SURFd09DQXRNVEZST1RVZ0xURXhJRGczSUMwMVZEYzJJRGRVTnpRZ01UZFJOelFnTXpBZ01URXlJREU0TUZReE5USWdNelF6VVRFMU15QXpORGdnTVRVeklETTJObEV4TlRNZ05EQTFJREV5T1NBME1EVlJPVEVnTkRBMUlEWTJJRE13TlZFMk1DQXlPRFVnTmpBZ01qZzBVVFU0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TkNJaUI0YkdsdWF6cG9jbVZtUFNJalRVcFlMVEV6TFZSRldDMUpMVEZFTkROQ0lpOCtQQzluUGp4bklHUmhkR0V0Ylcxc0xXNXZaR1U5SW0xdUlpQjBjbUZ1YzJadmNtMDlJblJ5WVc1emJHRjBaU2c0TmpRc0xURTFNQ2tnYzJOaGJHVW9NQzQzTURjcElqNDhkWE5sSUdSaGRHRXRZejBpTXpFaUlIaHNhVzVyT21oeVpXWTlJaU5OU2xndE1UTXRWRVZZTFU0dE16RWlMejQ4TDJjK1BDOW5QanhuSUdSaGRHRXRiVzFzTFc1dlpHVTlJbTF2SWlCMGNtRnVjMlp2Y20wOUluUnlZVzV6YkdGMFpTZ3hOVFExTGpNc01Da2lQangxYzJVZ1pHRjBZUzFqUFNJelFTSWdlR3hwYm1zNmFISmxaajBpSTAxS1dDMHhNeTFVUlZndFRpMHpRU0l2UGp3dlp6NDhaeUJrWVhSaExXMXRiQzF1YjJSbFBTSnRjM1ZpSWlCMGNtRnVjMlp2Y20wOUluUnlZVzV6YkdGMFpTZ3lNVEF4TGpFc01Da2lQanhuSUdSaGRHRXRiVzFzTFc1dlpHVTlJbFJsV0VGMGIyMGlJR1JoZEdFdGJXcDRMWFJsZUdOc1lYTnpQU0pQVWtRaVBqeG5JR1JoZEdFdGJXMXNMVzV2WkdVOUltMXZkbVZ5SWo0OFp5QmtZWFJoTFcxdGJDMXViMlJsUFNKdGFTSStQSFZ6WlNCa1lYUmhMV005SWpGRU5EWTFJaUI0YkdsdWF6cG9jbVZtUFNJalRVcFlMVEV6TFZSRldDMUpMVEZFTkRZMUlpOCtQQzluUGp4bklHUmhkR0V0Ylcxc0xXNXZaR1U5SW0xdklpQjBjbUZ1YzJadmNtMDlJblJ5WVc1emJHRjBaU2d6TVRNdU9Dd3pLU0IwY21GdWMyeGhkR1VvTFRJMU1DQXdLU0krUEhWelpTQmtZWFJoTFdNOUlrRkdJaUI0YkdsdWF6cG9jbVZtUFNJalRVcFlMVEV6TFZSRldDMU9MVUZHSWk4K1BDOW5Qand2Wno0OEwyYytQR2NnWkdGMFlTMXRiV3d0Ym05a1pUMGlWR1ZZUVhSdmJTSWdkSEpoYm5ObWIzSnRQU0owY21GdWMyeGhkR1VvTmpBMUxDMHhOVEFwSUhOallXeGxLREF1TnpBM0tTSWdaR0YwWVMxdGFuZ3RkR1Y0WTJ4aGMzTTlJazlTUkNJK1BHY2daR0YwWVMxdGJXd3RibTlrWlQwaWJXa2lQangxYzJVZ1pHRjBZUzFqUFNJeFJEUTJNQ0lnZUd4cGJtczZhSEpsWmowaUkwMUtXQzB4TXkxVVJWZ3RTUzB4UkRRMk1DSXZQand2Wno0OFp5QmtZWFJoTFcxdGJDMXViMlJsUFNKdGFTSWdkSEpoYm5ObWIzSnRQU0owY21GdWMyeGhkR1VvTkRZNUxEQXBJajQ4ZFhObElHUmhkR0V0WXowaU1VUTBOVUVpSUhoc2FXNXJPbWh5WldZOUlpTk5TbGd0TVRNdFZFVllMVWt0TVVRME5VRWlMejQ4TDJjK1BHY2daR0YwWVMxdGJXd3RibTlrWlQwaWJXa2lJSFJ5WVc1elptOXliVDBpZEhKaGJuTnNZWFJsS0RFek5EY3NNQ2tpUGp4MWMyVWdaR0YwWVMxalBTSXhSRFExUXlJZ2VHeHBibXM2YUhKbFpqMGlJMDFLV0MweE15MVVSVmd0U1MweFJEUTFReUl2UGp3dlp6NDhaeUJrWVhSaExXMXRiQzF1YjJSbFBTSnRhU0lnZEhKaGJuTm1iM0p0UFNKMGNtRnVjMnhoZEdVb01UZ3pNaXd3S1NJK1BIVnpaU0JrWVhSaExXTTlJakZFTkRVNElpQjRiR2x1YXpwb2NtVm1QU0lqVFVwWUxURXpMVlJGV0MxSkxURkVORFU0SWk4K1BDOW5QanhuSUdSaGRHRXRiVzFzTFc1dlpHVTlJbTFwSWlCMGNtRnVjMlp2Y20wOUluUnlZVzV6YkdGMFpTZ3lNelV6TERBcElqNDhkWE5sSUdSaGRHRXRZejBpTVVRME5USWlJSGhzYVc1ck9taHlaV1k5SWlOTlNsZ3RNVE10VkVWWUxVa3RNVVEwTlRJaUx6NDhMMmMrUEdjZ1pHRjBZUzF0Yld3dGJtOWtaVDBpYldraUlIUnlZVzV6Wm05eWJUMGlkSEpoYm5Oc1lYUmxLREk0TVRrc01Da2lQangxYzJVZ1pHRjBZUzFqUFNJeFJEUTFSaUlnZUd4cGJtczZhSEpsWmowaUkwMUtXQzB4TXkxVVJWZ3RTUzB4UkRRMVJpSXZQand2Wno0OEwyYytQQzluUGp4bklHUmhkR0V0Ylcxc0xXNXZaR1U5SW0xdklpQjBjbUZ1YzJadmNtMDlJblJ5WVc1emJHRjBaU2cxTXpRMkxqRXNNQ2tpUGp4MWMyVWdaR0YwWVMxalBTSXpReUlnZUd4cGJtczZhSEpsWmowaUkwMUtXQzB4TXkxVVJWZ3RUaTB6UXlJdlBqd3ZaejQ4WnlCa1lYUmhMVzF0YkMxdWIyUmxQU0p0YzNWaUlpQjBjbUZ1YzJadmNtMDlJblJ5WVc1emJHRjBaU2cyTkRBeExqa3NNQ2tpUGp4bklHUmhkR0V0Ylcxc0xXNXZaR1U5SWxSbFdFRjBiMjBpSUdSaGRHRXRiV3A0TFhSbGVHTnNZWE56UFNKUFVrUWlQanhuSUdSaGRHRXRiVzFzTFc1dlpHVTlJbTF2ZG1WeUlqNDhaeUJrWVhSaExXMXRiQzF1YjJSbFBTSnRhU0krUEhWelpTQmtZWFJoTFdNOUlqRkVORFkxSWlCNGJHbHVhenBvY21WbVBTSWpUVXBZTFRFekxWUkZXQzFKTFRGRU5EWTFJaTgrUEM5blBqeG5JR1JoZEdFdGJXMXNMVzV2WkdVOUltMXZJaUIwY21GdWMyWnZjbTA5SW5SeVlXNXpiR0YwWlNnek1UTXVPQ3d6S1NCMGNtRnVjMnhoZEdVb0xUSTFNQ0F3S1NJK1BIVnpaU0JrWVhSaExXTTlJa0ZHSWlCNGJHbHVhenBvY21WbVBTSWpUVXBZTFRFekxWUkZXQzFPTFVGR0lpOCtQQzluUGp3dlp6NDhMMmMrUEdjZ1pHRjBZUzF0Yld3dGJtOWtaVDBpVkdWWVFYUnZiU0lnZEhKaGJuTm1iM0p0UFNKMGNtRnVjMnhoZEdVb05qQTFMQzB4TlRBcElITmpZV3hsS0RBdU56QTNLU0lnWkdGMFlTMXRhbmd0ZEdWNFkyeGhjM005SWs5U1JDSStQR2NnWkdGMFlTMXRiV3d0Ym05a1pUMGliV2tpUGp4MWMyVWdaR0YwWVMxalBTSXhSRFExUWlJZ2VHeHBibXM2YUhKbFpqMGlJMDFLV0MweE15MVVSVmd0U1MweFJEUTFRaUl2UGp3dlp6NDhaeUJrWVhSaExXMXRiQzF1YjJSbFBTSnRhU0lnZEhKaGJuTm1iM0p0UFNKMGNtRnVjMnhoZEdVb05qQXdMREFwSWo0OGRYTmxJR1JoZEdFdFl6MGlNVVEwTlVNaUlIaHNhVzVyT21oeVpXWTlJaU5OU2xndE1UTXRWRVZZTFVrdE1VUTBOVU1pTHo0OEwyYytQR2NnWkdGMFlTMXRiV3d0Ym05a1pUMGliV2tpSUhSeVlXNXpabTl5YlQwaWRISmhibk5zWVhSbEtERXdPRFVzTUNraVBqeDFjMlVnWkdGMFlTMWpQU0l4UkRRMVFpSWdlR3hwYm1zNmFISmxaajBpSTAxS1dDMHhNeTFVUlZndFNTMHhSRFExUWlJdlBqd3ZaejQ4WnlCa1lYUmhMVzF0YkMxdWIyUmxQU0p0YVNJZ2RISmhibk5tYjNKdFBTSjBjbUZ1YzJ4aGRHVW9NVFk0TlN3d0tTSStQSFZ6WlNCa1lYUmhMV005SWpGRU5EWXdJaUI0YkdsdWF6cG9jbVZtUFNJalRVcFlMVEV6TFZSRldDMUpMVEZFTkRZd0lpOCtQQzluUGp4bklHUmhkR0V0Ylcxc0xXNXZaR1U5SW0xcElpQjBjbUZ1YzJadmNtMDlJblJ5WVc1emJHRjBaU2d5TVRVMExEQXBJajQ4ZFhObElHUmhkR0V0WXowaU1VUTBOVUVpSUhoc2FXNXJPbWh5WldZOUlpTk5TbGd0TVRNdFZFVllMVWt0TVVRME5VRWlMejQ4TDJjK1BHY2daR0YwWVMxdGJXd3RibTlrWlQwaWJXa2lJSFJ5WVc1elptOXliVDBpZEhKaGJuTnNZWFJsS0RNd016SXNNQ2tpUGp4MWMyVWdaR0YwWVMxalBTSXhSRFExUXlJZ2VHeHBibXM2YUhKbFpqMGlJMDFLV0MweE15MVVSVmd0U1MweFJEUTFReUl2UGp3dlp6NDhaeUJrWVhSaExXMXRiQzF1YjJSbFBTSnRhU0lnZEhKaGJuTm1iM0p0UFNKMGNtRnVjMnhoZEdVb016VXhOeXd3S1NJK1BIVnpaU0JrWVhSaExXTTlJakZFTkRVNElpQjRiR2x1YXpwb2NtVm1QU0lqVFVwWUxURXpMVlJGV0MxSkxURkVORFU0SWk4K1BDOW5QanhuSUdSaGRHRXRiVzFzTFc1dlpHVTlJbTFwSWlCMGNtRnVjMlp2Y20wOUluUnlZVzV6YkdGMFpTZzBNRE00TERBcElqNDhkWE5sSUdSaGRHRXRZejBpTVVRME5USWlJSGhzYVc1ck9taHlaV1k5SWlOTlNsZ3RNVE10VkVWWUxVa3RNVVEwTlRJaUx6NDhMMmMrUEdjZ1pHRjBZUzF0Yld3dGJtOWtaVDBpYldraUlIUnlZVzV6Wm05eWJUMGlkSEpoYm5Oc1lYUmxLRFExTURRc01Da2lQangxYzJVZ1pHRjBZUzFqUFNJeFJEUTFSaUlnZUd4cGJtczZhSEpsWmowaUkwMUtXQzB4TXkxVVJWZ3RTUzB4UkRRMVJpSXZQand2Wno0OEwyYytQQzluUGp3dlp6NDhMMmMrUEM5emRtYysiLAoJIlJlYWxWaWV3U2l6ZUpzb24iIDogIntcImhlaWdodFwiOjMwMy41NzE0MzQwMjA5OTYxLFwid2lkdGhcIjozNzE0LjI4NTU4MzQ5NjA5Mzh9Igp9Cg=="/>
    </extobj>
    <extobj name="2384804F-3998-4D57-9195-F3826E402611-22">
      <extobjdata type="2384804F-3998-4D57-9195-F3826E402611" data="ewoJIkltZ1NldHRpbmdKc29uIiA6ICJ7XCJoZWlnaHRcIjoxOC43NDk5OTk5OTk5OTk5OTYsXCJ3aWR0aFwiOjIwNS4zNTcxNDI4NTcxNDI4M30iLAoJIkxhdGV4IiA6ICJIXzA6IFxcYmFye3h9X3soQk1JID4gMjUpfSBcXGxlcSBcXGJhcnt4fV97KEJNSSA+IDI1KX0gIiwKCSJMYXRleEltZ0Jhc2U2NCIgOiAiUEhOMlp5QjRiV3h1Y3owaWFIUjBjRG92TDNkM2R5NTNNeTV2Y21jdk1qQXdNQzl6ZG1jaUlIZHBaSFJvUFNJeU5pNHpNVFpsZUNJZ2FHVnBaMmgwUFNJeUxqTTJPR1Y0SWlCeWIyeGxQU0pwYldjaUlHWnZZM1Z6WVdKc1pUMGlabUZzYzJVaUlIWnBaWGRDYjNnOUlqQWdMVFk1TXlBeE1UWXpNUzQ1SURFd05EWXVOU0lnZUcxc2JuTTZlR3hwYm1zOUltaDBkSEE2THk5M2QzY3Vkek11YjNKbkx6RTVPVGt2ZUd4cGJtc2lJR0Z5YVdFdGFHbGtaR1Z1UFNKMGNuVmxJaUJ6ZEhsc1pUMGlkbVZ5ZEdsallXd3RZV3hwWjI0NklDMHdMamhsZURzZ2JXRjRMWGRwWkhSb09pQTVPQ1U3SWo0OFpHVm1jejQ4Y0dGMGFDQnBaRDBpVFVwWUxUUTVMVlJGV0MxSkxURkVORE5DSWlCa1BTSk5Nakk0SURZek4xRXhPVFFnTmpNM0lERTVNaUEyTkRGUk1Ua3hJRFkwTXlBeE9URWdOalE1VVRFNU1TQTJOek1nTWpBeUlEWTRNbEV5TURRZ05qZ3pJREl4T1NBMk9ETlJNall3SURZNE1TQXpOVFVnTmpneFVUTTRPU0EyT0RFZ05ERTRJRFk0TVZRME5qTWdOamd5VkRRNE15QTJPREpSTkRrNUlEWTRNaUEwT1RrZ05qY3lVVFE1T1NBMk56QWdORGszSURZMU9GRTBPVElnTmpReElEUTROeUEyTXpoSU5EZzFVVFE0TXlBMk16Z2dORGd3SURZek9GUTBOek1nTmpNNFZEUTJOQ0EyTXpkVU5EVTFJRFl6TjFFME1UWWdOak0ySURRd05TQTJNelJVTXpnM0lEWXlNMUV6T0RRZ05qRTVJRE0xTlNBMU1EQlJNelE0SURRM05DQXpOREFnTkRReVZETXlPQ0F6T1RWTU16STBJRE00TUZFek1qUWdNemM0SURRMk9TQXpOemhJTmpFMFREWXhOU0F6T0RGUk5qRTFJRE00TkNBMk5EWWdOVEEwVVRZM05DQTJNVGtnTmpjMElEWXlOMVEyTVRjZ05qTTNVVFU1TkNBMk16Y2dOVGczSURZek9WUTFPREFnTmpRNFVUVTRNQ0EyTlRBZ05UZ3lJRFkyTUZFMU9EWWdOamMzSURVNE9DQTJOemxVTmpBMElEWTRNbEUyTURrZ05qZ3lJRFkwTmlBMk9ERlVOelF3SURZNE1GRTRNRElnTmpnd0lEZ3pOU0EyT0RGVU9EY3hJRFk0TWxFNE9EZ2dOamd5SURnNE9DQTJOekpST0RnNElEWTBOU0E0TnpZZ05qTTRTRGczTkZFNE56SWdOak00SURnMk9TQTJNemhVT0RZeUlEWXpPRlE0TlRNZ05qTTNWRGcwTkNBMk16ZFJPREExSURZek5pQTNPVFFnTmpNMFZEYzNOaUEyTWpOUk56Y3pJRFl4T0NBM01EUWdNelF3VkRZek5DQTFPRkUyTXpRZ05URWdOak00SURVeFVUWTBOaUEwT0NBMk9USWdORFpJTnpJelVUY3lPU0F6T0NBM01qa2dNemRVTnpJMklERTVVVGN5TWlBMklEY3hOaUF3U0Rjd01WRTJOalFnTWlBMU5qY2dNbEUxTXpNZ01pQTFNRFFnTWxRME5UZ2dNbFEwTXpjZ01WRTBNakFnTVNBME1qQWdNVEJSTkRJd0lERTFJRFF5TXlBeU5GRTBNamdnTkRNZ05ETXpJRFExVVRRek55QTBOaUEwTkRnZ05EWklORFUwVVRRNE1TQTBOaUExTVRRZ05EbFJOVEl3SURVd0lEVXlNaUExTUZRMU1qZ2dOVFZVTlRNMElEWTBWRFUwTUNBNE1sUTFORGNnTVRFd1ZEVTFPQ0F4TlROUk5UWTFJREU0TVNBMU5qa2dNVGs0VVRZd01pQXpNekFnTmpBeUlETXpNVlEwTlRjZ016TXlTRE14TWt3eU56a2dNVGszVVRJME5TQTJNeUF5TkRVZ05UaFJNalExSURVeElESTFNeUEwT1ZRek1ETWdORFpJTXpNMFVUTTBNQ0F6T0NBek5EQWdNemRVTXpNM0lERTVVVE16TXlBMklETXlOeUF3U0RNeE1sRXlOelVnTWlBeE56Z2dNbEV4TkRRZ01pQXhNVFVnTWxRMk9TQXlWRFE0SURGUk16RWdNU0F6TVNBeE1GRXpNU0F4TWlBek5DQXlORkV6T1NBME15QTBOQ0EwTlZFME9DQTBOaUExT1NBME5rZzJOVkU1TWlBME5pQXhNalVnTkRsUk1UTTVJRFV5SURFME5DQTJNVkV4TkRjZ05qVWdNakUySURNek9WUXlPRFVnTmpJNFVUSTROU0EyTXpVZ01qSTRJRFl6TjFvaUx6NDhjR0YwYUNCcFpEMGlUVXBZTFRRNU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Ea3RWRVZZTFU0dE0wRWlJR1E5SWswM09DQXpOekJSTnpnZ016azBJRGsxSURReE1sUXhNemdnTkRNd1VURTJNaUEwTXpBZ01UZ3dJRFF4TkZReE9Ua2dNemN4VVRFNU9TQXpORFlnTVRneUlETXlPRlF4TXprZ016RXdWRGsySURNeU4xUTNPQ0F6TnpCYVRUYzRJRFl3VVRjNElEZzBJRGsxSURFd01sUXhNemdnTVRJd1VURTJNaUF4TWpBZ01UZ3dJREV3TkZReE9Ua2dOakZSTVRrNUlETTJJREU0TWlBeE9GUXhNemtnTUZRNU5pQXhOMVEzT0NBMk1Gb2lMejQ4Y0dGMGFDQnBaRDBpVFVwWUxUUTV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E1TFZSRldDMU9MVUZHSWlCa1BTSk5OamtnTlRRMFZqVTVNRWcwTXpCV05UUTBTRFk1V2lJdlBqeHdZWFJvSUdsa1BTSk5TbGd0Tk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E1TFZSRldDMUpMVEZFTkRNMUlpQmtQU0pOTWpNeElEWXpOMUV5TURRZ05qTTNJREU1T1NBMk16aFVNVGswSURZME9WRXhPVFFnTmpjMklESXdOU0EyT0RKUk1qQTJJRFk0TXlBek16VWdOamd6VVRVNU5DQTJPRE1nTmpBNElEWTRNVkUyTnpFZ05qY3hJRGN4TXlBMk16WlVOelUySURVME5GRTNOVFlnTkRnd0lEWTVPQ0EwTWpsVU5UWTFJRE0yTUV3MU5UVWdNelUzVVRZeE9TQXpORGdnTmpZd0lETXhNVlEzTURJZ01qRTVVVGN3TWlBeE5EWWdOak13SURjNFZEUTFNeUF4VVRRME5pQXdJREkwTWlBd1VUUXlJREFnTXprZ01sRXpOU0ExSURNMUlERXdVVE0xSURFM0lETTNJREkwVVRReUlEUXpJRFEzSURRMVVUVXhJRFEySURZeUlEUTJTRFk0VVRrMUlEUTJJREV5T0NBME9WRXhORElnTlRJZ01UUTNJRFl4VVRFMU1DQTJOU0F5TVRrZ016TTVWREk0T0NBMk1qaFJNamc0SURZek5TQXlNekVnTmpNM1drMDJORGtnTlRRMFVUWTBPU0ExTnpRZ05qTTBJRFl3TUZRMU9EVWdOak0wVVRVM09DQTJNellnTkRreklEWXpOMUUwTnpNZ05qTTNJRFExTVNBMk16ZFVOREUySURZek5rZzBNRE5STXpnNElEWXpOU0F6T0RRZ05qSTJVVE00TWlBMk1qSWdNelV5SURVd05sRXpOVElnTlRBeklETTFNU0ExTURCTU16SXdJRE0zTkVnME1ERlJORGd5SURNM05DQTBPVFFnTXpjMlVUVTFOQ0F6T0RZZ05qQXhJRFF6TkZRMk5Ea2dOVFEwV2swMU9UVWdNakk1VVRVNU5TQXlOek1nTlRjeUlETXdNbFExTVRJZ016TTJVVFV3TmlBek16Y2dOREk1SURNek4xRXpNVEVnTXpNM0lETXhNQ0F6TXpaUk16RXdJRE16TkNBeU9UTWdNall6VkRJMU9DQXhNakpNTWpRd0lEVXlVVEkwTUNBME9DQXlOVElnTkRoVU16TXpJRFEyVVRReU1pQTBOaUEwTWprZ05EZFJORGt4SURVMElEVTBNeUF4TURWVU5UazFJREl5T1ZvaUx6NDhjR0YwYUNCcFpEMGlUVXBZTFRRNU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ME9TMVVSVmd0U1MweFJEUXpReUlnWkQwaVRUUXpJREZSTWpZZ01TQXlOaUF4TUZFeU5pQXhNaUF5T1NBeU5GRXpOQ0EwTXlBek9TQTBOVkUwTWlBME5pQTFOQ0EwTmtnMk1GRXhNakFnTkRZZ01UTTJJRFV6VVRFek55QTFNeUF4TXpnZ05UUlJNVFF6SURVMklERTBPU0EzTjFReE9UZ2dNamN6VVRJeE1DQXpNVGdnTWpFMklETTBORkV5T0RZZ05qSTBJREk0TmlBMk1qWlJNamcwSURZek1DQXlPRFFnTmpNeFVUSTNOQ0EyTXpjZ01qRXpJRFl6TjBneE9UTlJNVGcwSURZME15QXhPRGtnTmpZeVVURTVNeUEyTnpjZ01UazFJRFk0TUZReU1Ea2dOamd6U0RJeE0xRXlPRFVnTmpneElETTFPU0EyT0RGUk5EZ3hJRFk0TVNBME9EY2dOamd6U0RRNU4xRTFNRFFnTmpjMklEVXdOQ0EyTnpKVU5UQXhJRFkxTlZRME9UUWdOak01VVRRNU1TQTJNemNnTkRjeElEWXpOMUUwTkRBZ05qTTNJRFF3TnlBMk16UlJNemt6SURZek1TQXpPRGdnTmpJelVUTTRNU0EyTURrZ016TTNJRFF6TWxFek1qWWdNemcxSURNeE5TQXpOREZSTWpRMUlEWTFJREkwTlNBMU9WRXlORFVnTlRJZ01qVTFJRFV3VkRNd055QTBOa2d6TXpsUk16UTFJRE00SURNME5TQXpOMVF6TkRJZ01UbFJNek00SURZZ016TXlJREJJTXpFMlVUSTNPU0F5SURFM09TQXlVVEUwTXlBeUlERXhNeUF5VkRZMUlESlVORE1nTVZvaUx6NDhjR0YwYUNCcFpEMGlUVXBZTFRRNUxWUkZXQzFPTFRORklpQmtQU0pOT0RRZ05USXdVVGcwSURVeU9DQTRPQ0ExTXpOVU9UWWdOVE01VERrNUlEVTBNRkV4TURZZ05UUXdJREkxTXlBME56RlVOVFEwSURNek5FdzJPRGNnTWpZMVVUWTVOQ0F5TmpBZ05qazBJREkxTUZRMk9EY2dNak0xVVRZNE5TQXlNek1nTXprMUlEazJUREV3TnlBdE5EQklNVEF4VVRneklDMHpPQ0E0TXlBdE1qQlJPRE1nTFRFNUlEZ3pJQzB4TjFFNE1pQXRNVEFnT1RnZ0xURlJNVEUzSURrZ01qUTRJRGN4VVRNeU5pQXhNRGdnTXpjNElERXpNa3cyTWpZZ01qVXdURE0zT0NBek5qaFJPVEFnTlRBMElEZzJJRFV3T1ZFNE5DQTFNVE1nT0RRZ05USXdXaUl2UGp4d1lYUm9JR2xrUFNKTlNsZ3RORGt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FE1TFZSRldDMU9MVE0xSWlCa1BTSk5NVFkwSURFMU4xRXhOalFnTVRNeklERTBPQ0F4TVRkVU1UQTVJREV3TVVneE1ESlJNVFE0SURJeUlESXlOQ0F5TWxFeU9UUWdNaklnTXpJMklEZ3lVVE0wTlNBeE1UVWdNelExSURJeE1GRXpORFVnTXpFeklETXhPQ0F6TkRsUk1qa3lJRE00TWlBeU5qQWdNemd5U0RJMU5GRXhOellnTXpneUlERXpOaUF6TVRSUk1UTXlJRE13TnlBeE1qa2dNekEyVkRFeE5DQXpNRFJST1RjZ016QTBJRGsxSURNeE1GRTVNeUF6TVRRZ09UTWdORGcxVmpZeE5GRTVNeUEyTmpRZ09UZ2dOalkwVVRFd01DQTJOallnTVRBeUlEWTJObEV4TURNZ05qWTJJREV5TXlBMk5UaFVNVGM0SURZME1sUXlOVE1nTmpNMFVUTXlOQ0EyTXpRZ016ZzVJRFkyTWxFek9UY2dOalkySURRd01pQTJOalpSTkRFd0lEWTJOaUEwTVRBZ05qUTRWall6TlZFek1qZ2dOVE00SURJd05TQTFNemhSTVRjMElEVXpPQ0F4TkRrZ05UUTBUREV6T1NBMU5EWldNemMwVVRFMU9DQXpPRGdnTVRZNUlETTVObFF5TURVZ05ERXlWREkxTmlBME1qQlJNek0zSURReU1DQXpPVE1nTXpVMVZEUTBPU0F5TURGUk5EUTVJREV3T1NBek9EVWdORFJVTWpJNUlDMHlNbEV4TkRnZ0xUSXlJRGs1SURNeVZEVXdJREUxTkZFMU1DQXhOemdnTmpFZ01Ua3lWRGcwSURJeE1GUXhNRGNnTWpFMFVURXpNaUF5TVRRZ01UUTRJREU1TjFReE5qUWdNVFUzV2lJdlBqeHdZWFJvSUdsa1BTSk5TbGd0Tk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E9TMVVSVmd0VGkweU1qWTBJaUJrUFNKTk5qYzBJRFl6TmxFMk9ESWdOak0ySURZNE9DQTJNekJVTmprMElEWXhOVlEyT0RjZ05qQXhVVFk0TmlBMk1EQWdOREUzSURRM01rd3hOVEVnTXpRMlRETTVPU0F5TWpoUk5qZzNJRGt5SURZNU1TQTROMUUyT1RRZ09ERWdOamswSURjMlVUWTVOQ0ExT0NBMk56WWdOVFpJTmpjd1RETTRNaUF4T1RKUk9USWdNekk1SURrd0lETXpNVkU0TXlBek16WWdPRE1nTXpRNFVUZzBJRE0xT1NBNU5pQXpOalZSTVRBMElETTJPU0F6T0RJZ05UQXdWRFkyTlNBMk16UlJOalk1SURZek5pQTJOelFnTmpNMldrMDROQ0F0TVRFNFVUZzBJQzB4TURnZ09Ua2dMVGs0U0RZM09GRTJPVFFnTFRFd05DQTJPVFFnTFRFeE9GRTJPVFFnTFRFek1DQTJOemtnTFRFek9FZzVPRkU0TkNBdE1UTXhJRGcwSUMweE1U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F6UWlJZ2VHeHBibXM2YUhKbFpqMGlJMDFLV0MwME9TMVVSVmd0U1MweFJEUXpRaUl2UGp3dlp6NDhaeUJrWVhSaExXMXRiQzF1YjJSbFBTSnRiaUlnZEhKaGJuTm1iM0p0UFNKMGNtRnVjMnhoZEdVb09EWTBMQzB4TlRBcElITmpZV3hsS0RBdU56QTNLU0krUEhWelpTQmtZWFJoTFdNOUlqTXdJaUI0YkdsdWF6cG9jbVZtUFNJalRVcFlMVFE1TFZSRldDMU9MVE13SWk4K1BDOW5Qand2Wno0OFp5QmtZWFJoTFcxdGJDMXViMlJsUFNKdGJ5SWdkSEpoYm5ObWIzSnRQU0owY21GdWMyeGhkR1VvTVRVME5TNHpMREFwSWo0OGRYTmxJR1JoZEdFdFl6MGlNMEVpSUhoc2FXNXJPbWh5WldZOUlpTk5TbGd0TkRrdFZFVllMVTR0TTBFaUx6NDhMMmMrUEdjZ1pHRjBZUzF0Yld3dGJtOWtaVDBpYlhOMVlpSWdkSEpoYm5ObWIzSnRQU0owY21GdWMyeGhkR1VvTWpFd01TNHhMREFwSWo0OFp5QmtZWFJoTFcxdGJDMXViMlJsUFNKVVpWaEJkRzl0SWlCa1lYUmhMVzFxZUMxMFpYaGpiR0Z6Y3owaVQxSkVJajQ4WnlCa1lYUmhMVzF0YkMxdWIyUmxQU0p0YjNabGNpSStQR2NnWkdGMFlTMXRiV3d0Ym05a1pUMGliV2tpUGp4MWMyVWdaR0YwWVMxalBTSXhSRFEyTlNJZ2VHeHBibXM2YUhKbFpqMGlJMDFLV0MwME9TMVVSVmd0U1MweFJEUTJOU0l2UGp3dlp6NDhaeUJrWVhSaExXMXRiQzF1YjJSbFBTSnRieUlnZEhKaGJuTm1iM0p0UFNKMGNtRnVjMnhoZEdVb016RXpMamdzTXlrZ2RISmhibk5zWVhSbEtDMHlOVEFnTUNraVBqeDFjMlVnWkdGMFlTMWpQU0pCUmlJZ2VHeHBibXM2YUhKbFpqMGlJMDFLV0MwME9TMVVSVmd0VGkxQlJpSXZQand2Wno0OEwyYytQQzluUGp4bklHUmhkR0V0Ylcxc0xXNXZaR1U5SWxSbFdFRjBiMjBpSUhSeVlXNXpabTl5YlQwaWRISmhibk5zWVhSbEtEWXdOU3d0TVRjMkxqY3BJSE5qWVd4bEtEQXVOekEzS1NJZ1pHRjBZUzF0YW5ndGRHVjRZMnhoYzNNOUlrOVNSQ0krUEdjZ1pHRjBZUzF0Yld3dGJtOWtaVDBpYlc4aVBqeDFjMlVnWkdGMFlTMWpQU0l5T0NJZ2VHeHBibXM2YUhKbFpqMGlJMDFLV0MwME9TMVVSVmd0VGkweU9DSXZQand2Wno0OFp5QmtZWFJoTFcxdGJDMXViMlJsUFNKdGFTSWdkSEpoYm5ObWIzSnRQU0owY21GdWMyeGhkR1VvTXpnNUxEQXBJajQ4ZFhObElHUmhkR0V0WXowaU1VUTBNelVpSUhoc2FXNXJPbWh5WldZOUlpTk5TbGd0TkRrdFZFVllMVWt0TVVRME16VWlMejQ4TDJjK1BHY2daR0YwWVMxdGJXd3RibTlrWlQwaWJXa2lJSFJ5WVc1elptOXliVDBpZEhKaGJuTnNZWFJsS0RFeE5EZ3NNQ2tpUGp4MWMyVWdaR0YwWVMxalBTSXhSRFEwTUNJZ2VHeHBibXM2YUhKbFpqMGlJMDFLV0MwME9TMVVSVmd0U1MweFJEUTBNQ0l2UGp3dlp6NDhaeUJrWVhSaExXMXRiQzF1YjJSbFBTSnRhU0lnZEhKaGJuTm1iM0p0UFNKMGNtRnVjMnhoZEdVb01qRTVPU3d3S1NJK1BIVnpaU0JrWVhSaExXTTlJakZFTkRORElpQjRiR2x1YXpwb2NtVm1QU0lqVFVwWUxUUTVMVlJGV0MxSkxURkVORE5ESWk4K1BDOW5QanhuSUdSaGRHRXRiVzFzTFc1dlpHVTlJbTF2SWlCMGNtRnVjMlp2Y20wOUluUnlZVzV6YkdGMFpTZ3lOekF6TERBcElqNDhkWE5sSUdSaGRHRXRZejBpTTBVaUlIaHNhVzVyT21oeVpXWTlJaU5OU2xndE5Ea3RWRVZZTFU0dE0wVWlMejQ4TDJjK1BHY2daR0YwWVMxdGJXd3RibTlrWlQwaWJXNGlJSFJ5WVc1elptOXliVDBpZEhKaGJuTnNZWFJsS0RNME9ERXNNQ2tpUGp4MWMyVWdaR0YwWVMxalBTSXpNaUlnZUd4cGJtczZhSEpsWmowaUkwMUtXQzAwT1MxVVJWZ3RUaTB6TWlJdlBqeDFjMlVnWkdGMFlTMWpQU0l6TlNJZ2VHeHBibXM2YUhKbFpqMGlJMDFLV0MwME9TMVVSVmd0VGkwek5TSWdkSEpoYm5ObWIzSnRQU0owY21GdWMyeGhkR1VvTlRBd0xEQXBJaTgrUEM5blBqeG5JR1JoZEdFdGJXMXNMVzV2WkdVOUltMXZJaUIwY21GdWMyWnZjbTA5SW5SeVlXNXpiR0YwWlNnME5EZ3hMREFwSWo0OGRYTmxJR1JoZEdFdFl6MGlNamtpSUhoc2FXNXJPbWh5WldZOUlpTk5TbGd0TkRrdFZFVllMVTR0TWpraUx6NDhMMmMrUEM5blBqd3ZaejQ4WnlCa1lYUmhMVzF0YkMxdWIyUmxQU0p0YnlJZ2RISmhibk5tYjNKdFBTSjBjbUZ1YzJ4aGRHVW9OalEzTnk0MUxEQXBJajQ4ZFhObElHUmhkR0V0WXowaU1qSTJOQ0lnZUd4cGJtczZhSEpsWmowaUkwMUtXQzAwT1MxVVJWZ3RUaTB5TWpZMElpOCtQQzluUGp4bklHUmhkR0V0Ylcxc0xXNXZaR1U5SW0xemRXSWlJSFJ5WVc1elptOXliVDBpZEhKaGJuTnNZWFJsS0RjMU16TXVNeXd3S1NJK1BHY2daR0YwWVMxdGJXd3RibTlrWlQwaVZHVllRWFJ2YlNJZ1pHRjBZUzF0YW5ndGRHVjRZMnhoYzNNOUlrOVNSQ0krUEdjZ1pHRjBZUzF0Yld3dGJtOWtaVDBpYlc5MlpYSWlQanhuSUdSaGRHRXRiVzFzTFc1dlpHVTlJbTFwSWo0OGRYTmxJR1JoZEdFdFl6MGlNVVEwTmpVaUlIaHNhVzVyT21oeVpXWTlJaU5OU2xndE5Ea3RWRVZZTFVrdE1VUTBOalVpTHo0OEwyYytQR2NnWkdGMFlTMXRiV3d0Ym05a1pUMGliVzhpSUhSeVlXNXpabTl5YlQwaWRISmhibk5zWVhSbEtETXhNeTQ0TERNcElIUnlZVzV6YkdGMFpTZ3RNalV3SURBcElqNDhkWE5sSUdSaGRHRXRZejBpUVVZaUlIaHNhVzVyT21oeVpXWTlJaU5OU2xndE5Ea3RWRVZZTFU0dFFVWWlMejQ4TDJjK1BDOW5Qand2Wno0OFp5QmtZWFJoTFcxdGJDMXViMlJsUFNKVVpWaEJkRzl0SWlCMGNtRnVjMlp2Y20wOUluUnlZVzV6YkdGMFpTZzJNRFVzTFRFM05pNDNLU0J6WTJGc1pTZ3dMamN3TnlraUlHUmhkR0V0YldwNExYUmxlR05zWVhOelBTSlBVa1FpUGp4bklHUmhkR0V0Ylcxc0xXNXZaR1U5SW0xdklqNDhkWE5sSUdSaGRHRXRZejBpTWpnaUlIaHNhVzVyT21oeVpXWTlJaU5OU2xndE5Ea3RWRVZZTFU0dE1qZ2lMejQ4TDJjK1BHY2daR0YwWVMxdGJXd3RibTlrWlQwaWJXa2lJSFJ5WVc1elptOXliVDBpZEhKaGJuTnNZWFJsS0RNNE9Td3dLU0krUEhWelpTQmtZWFJoTFdNOUlqRkVORE0xSWlCNGJHbHVhenBvY21WbVBTSWpUVXBZTFRRNUxWUkZXQzFKTFRGRU5ETTFJaTgrUEM5blBqeG5JR1JoZEdFdGJXMXNMVzV2WkdVOUltMXBJaUIwY21GdWMyWnZjbTA5SW5SeVlXNXpiR0YwWlNneE1UUTRMREFwSWo0OGRYTmxJR1JoZEdFdFl6MGlNVVEwTkRBaUlIaHNhVzVyT21oeVpXWTlJaU5OU2xndE5Ea3RWRVZZTFVrdE1VUTBOREFpTHo0OEwyYytQR2NnWkdGMFlTMXRiV3d0Ym05a1pUMGliV2tpSUhSeVlXNXpabTl5YlQwaWRISmhibk5zWVhSbEtESXhPVGtzTUNraVBqeDFjMlVnWkdGMFlTMWpQU0l4UkRRelF5SWdlR3hwYm1zNmFISmxaajBpSTAxS1dDMDBPUzFVUlZndFNTMHhSRFF6UXlJdlBqd3ZaejQ4WnlCa1lYUmhMVzF0YkMxdWIyUmxQU0p0YnlJZ2RISmhibk5tYjNKdFBTSjBjbUZ1YzJ4aGRHVW9NamN3TXl3d0tTSStQSFZ6WlNCa1lYUmhMV005SWpORklpQjRiR2x1YXpwb2NtVm1QU0lqVFVwWUxUUTVMVlJGV0MxT0xUTkZJaTgrUEM5blBqeG5JR1JoZEdFdGJXMXNMVzV2WkdVOUltMXVJaUIwY21GdWMyWnZjbTA5SW5SeVlXNXpiR0YwWlNnek5EZ3hMREFwSWo0OGRYTmxJR1JoZEdFdFl6MGlNeklpSUhoc2FXNXJPbWh5WldZOUlpTk5TbGd0TkRrdFZFVllMVTR0TXpJaUx6NDhkWE5sSUdSaGRHRXRZejBpTXpVaUlIaHNhVzVyT21oeVpXWTlJaU5OU2xndE5Ea3RWRVZZTFU0dE16VWlJSFJ5WVc1elptOXliVDBpZEhKaGJuTnNZWFJsS0RVd01Dd3dLU0l2UGp3dlp6NDhaeUJrWVhSaExXMXRiQzF1YjJSbFBTSnRieUlnZEhKaGJuTm1iM0p0UFNKMGNtRnVjMnhoZEdVb05EUTRNU3d3S1NJK1BIVnpaU0JrWVhSaExXTTlJakk1SWlCNGJHbHVhenBvY21WbVBTSWpUVXBZTFRRNUxWUkZXQzFPTFRJNUlpOCtQQzluUGp3dlp6NDhMMmMrUEM5blBqd3ZaejQ4TDNOMlp6ND0iLAoJIlJlYWxWaWV3U2l6ZUpzb24iIDogIntcImhlaWdodFwiOjM3NSxcIndpZHRoXCI6NDEwNy4xNDI5NDQzMzU5Mzc1fSIKfQo="/>
    </extobj>
    <extobj name="2384804F-3998-4D57-9195-F3826E402611-23">
      <extobjdata type="2384804F-3998-4D57-9195-F3826E402611" data="ewoJIkltZ1NldHRpbmdKc29uIiA6ICJ7XCJoZWlnaHRcIjoxOC43NDk5OTk5OTk5OTk5OTYsXCJ3aWR0aFwiOjIwNS4zNTcxNDI4NTcxNDI4M30iLAoJIkxhdGV4IiA6ICJIXzE6IFxcYmFye3h9X3soQk1JID4gMjUpfSA+IFxcYmFye3h9X3soQk1JID4gMjUpfSAiLAoJIkxhdGV4SW1nQmFzZTY0IiA6ICJQSE4yWnlCNGJXeHVjejBpYUhSMGNEb3ZMM2QzZHk1M015NXZjbWN2TWpBd01DOXpkbWNpSUhkcFpIUm9QU0l5Tmk0ek1UWmxlQ0lnYUdWcFoyaDBQU0l5TGpNMk9HVjRJaUJ5YjJ4bFBTSnBiV2NpSUdadlkzVnpZV0pzWlQwaVptRnNjMlVpSUhacFpYZENiM2c5SWpBZ0xUWTVNeUF4TVRZek1TNDVJREV3TkRZdU5TSWdlRzFzYm5NNmVHeHBibXM5SW1oMGRIQTZMeTkzZDNjdWR6TXViM0puTHpFNU9Ua3ZlR3hwYm1zaUlHRnlhV0V0YUdsa1pHVnVQU0owY25WbElpQnpkSGxzWlQwaWRtVnlkR2xqWVd3dFlXeHBaMjQ2SUMwd0xqaGxlRHNnYldGNExYZHBaSFJvT2lBNU9DVTdJajQ4WkdWbWN6NDhjR0YwYUNCcFpEMGlUVXBZTFRRNE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FE0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TR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DBP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wT0MxVVJWZ3RUaTFCUmlJZ1pEMGlUVFk1SURVME5GWTFPVEJJTkRNd1ZqVTBORWcyT1ZvaUx6NDhjR0YwYUNCcFpEMGlUVXBZTFRRNE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0M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E9DMVVSVmd0U1MweFJEUTBNQ0lnWkQwaVRUSTRPU0EyTWpsUk1qZzVJRFl6TlNBeU16SWdOak0zVVRJd09DQTJNemNnTWpBeElEWXpPRlF4T1RRZ05qUTRVVEU1TkNBMk5Ea2dNVGsySURZMU9WRXhPVGNnTmpZeUlERTVPQ0EyTmpaVU1UazVJRFkzTVZReU1ERWdOamMyVkRJd015QTJOemxVTWpBM0lEWTRNVlF5TVRJZ05qZ3pWREl5TUNBMk9ETlVNak15SURZNE5GRXlNemdnTmpnMElESTJNaUEyT0RSVU16QTNJRFk0TTFFek9EWWdOamd6SURNNU9DQTJPRE5VTkRFMElEWTNPRkUwTVRVZ05qYzBJRFExTVNBek9UWk1ORGczSURFeE4wdzFNVEFnTVRVMFVUVXpOQ0F4T1RBZ05UYzBJREkxTkZRMk5qSWdNemswVVRnek55QTJOek1nT0RNNUlEWTNOVkU0TkRBZ05qYzJJRGcwTWlBMk56aFVPRFEySURZNE1VdzROVElnTmpnelNEazBPRkU1TmpVZ05qZ3pJRGs0T0NBMk9ETlVNVEF4TnlBMk9EUlJNVEExTVNBMk9EUWdNVEExTVNBMk56TlJNVEExTVNBMk5qZ2dNVEEwT0NBMk5UWlVNVEEwTlNBMk5ETlJNVEEwTVNBMk16Y2dNVEF3T0NBMk16ZFJPVFk0SURZek5pQTVOVGNnTmpNMFZEa3pPU0EyTWpOUk9UTTJJRFl4T0NBNE5qY2dNelF3VkRjNU55QTFPVkUzT1RjZ05UVWdOems0SURVMFZEZ3dOU0ExTUZRNE1qSWdORGhVT0RVMUlEUTJTRGc0TmxFNE9USWdNemNnT0RreUlETTFVVGc1TWlBeE9TQTRPRFVnTlZFNE9EQWdNQ0E0TmprZ01GRTROalFnTUNBNE1qZ2dNVlEzTXpZZ01sRTJOelVnTWlBMk5EUWdNbFEyTURrZ01WRTFPVElnTVNBMU9USWdNVEZSTlRreUlERXpJRFU1TkNBeU5WRTFPVGdnTkRFZ05qQXlJRFF6VkRZeU5TQTBObEUyTlRJZ05EWWdOamcxSURRNVVUWTVPU0ExTWlBM01EUWdOakZSTnpBMklEWTFJRGMwTWlBeU1EZFVPREV6SURRNU1GUTRORGdnTmpNeFREWTFOQ0F6TWpKUk5EVTRJREV3SURRMU15QTFVVFExTVNBMElEUTBPU0F6VVRRME5DQXdJRFF6TXlBd1VUUXhPQ0F3SURReE5TQTNVVFF4TXlBeE1TQXpOelFnTXpFM1RETXpOU0EyTWpSTU1qWTNJRE0xTkZFeU1EQWdPRGdnTWpBd0lEYzVVVEl3TmlBME5pQXlOeklnTkRaSU1qZ3lVVEk0T0NBME1TQXlPRGtnTXpkVU1qZzJJREU1VVRJNE1pQXpJREkzT0NBeFVUSTNOQ0F3SURJMk55QXdVVEkyTlNBd0lESTFOU0F3VkRJeU1TQXhWREUxTnlBeVVURXlOeUF5SURrMUlERlVOVGdnTUZFME15QXdJRE01SURKVU16VWdNVEZSTXpVZ01UTWdNemdnTWpWVU5ETWdOREJSTkRVZ05EWWdOalVnTkRaUk1UTTFJRFEySURFMU5DQTRObEV4TlRnZ09USWdNakl6SURNMU5GUXlPRGtnTmpJNVdpSXZQanh3WVhSb0lHbGtQU0pOU2xndE5EZ3RWRVZZTFVrdE1VUTBNME1pSUdROUlrMDBNeUF4VVRJMklERWdNallnTVRCUk1qWWdNVElnTWprZ01qUlJNelFnTkRNZ016a2dORFZSTkRJZ05EWWdOVFFnTkRaSU5qQlJNVEl3SURRMklERXpOaUExTTFFeE16Y2dOVE1nTVRNNElEVTBVVEUwTXlBMU5pQXhORGtnTnpkVU1UazRJREkzTTFFeU1UQWdNekU0SURJeE5pQXpORFJSTWpnMklEWXlOQ0F5T0RZZ05qSTJVVEk0TkNBMk16QWdNamcwSURZek1WRXlOelFnTmpNM0lESXhNeUEyTXpkSU1Ua3pVVEU0TkNBMk5ETWdNVGc1SURZMk1sRXhPVE1nTmpjM0lERTVOU0EyT0RCVU1qQTVJRFk0TTBneU1UTlJNamcxSURZNE1TQXpOVGtnTmpneFVUUTRNU0EyT0RFZ05EZzNJRFk0TTBnME9UZFJOVEEwSURZM05pQTFNRFFnTmpjeVZEVXdNU0EyTlRWVU5EazBJRFl6T1ZFME9URWdOak0zSURRM01TQTJNemRSTkRRd0lEWXpOeUEwTURjZ05qTTBVVE01TXlBMk16RWdNemc0SURZeU0xRXpPREVnTmpBNUlETXpOeUEwTXpKUk16STJJRE00TlNBek1UVWdNelF4VVRJME5TQTJOU0F5TkRVZ05UbFJNalExSURVeUlESTFOU0ExTUZRek1EY2dORFpJTXpNNVVUTTBOU0F6T0NBek5EVWdNemRVTXpReUlERTVVVE16T0NBMklETXpNaUF3U0RNeE5sRXlOemtnTWlBeE56a2dNbEV4TkRNZ01pQXhNVE1nTWxRMk5TQXlWRFF6SURGYUlpOCtQSEJoZEdnZ2FXUTlJazFLV0MwME9DMVVSVmd0VGkwelJTSWdaRDBpVFRnMElEVXlNRkU0TkNBMU1qZ2dPRGdnTlRNelZEazJJRFV6T1V3NU9TQTFOREJSTVRBMklEVTBNQ0F5TlRNZ05EY3hWRFUwTkNBek16Uk1OamczSURJMk5WRTJPVFFnTWpZd0lEWTVOQ0F5TlRCVU5qZzNJREl6TlZFMk9EVWdNak16SURNNU5TQTVOa3d4TURjZ0xUUXdTREV3TVZFNE15QXRNemdnT0RNZ0xUSXdVVGd6SUMweE9TQTRNeUF0TVRkUk9ESWdMVEV3SURrNElDMHhVVEV4TnlBNUlESTBPQ0EzTVZFek1qWWdNVEE0SURNM09DQXhNekpNTmpJMklESTFNRXd6TnpnZ016WTRVVGt3SURVd05DQTROaUExTURsUk9EUWdOVEV6SURnMElEVXlNRm9pTHo0OGNHRjBhQ0JwWkQwaVRVcFlMVFE0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AwT0MxVVJWZ3RUaTB6TlNJZ1pEMGlUVEUyTkNBeE5UZFJNVFkwSURFek15QXhORGdnTVRFM1ZERXdPU0F4TURGSU1UQXlVVEUwT0NBeU1pQXlNalFnTWpKUk1qazBJREl5SURNeU5pQTRNbEV6TkRVZ01URTFJRE0wTlNBeU1UQlJNelExSURNeE15QXpNVGdnTXpRNVVUSTVNaUF6T0RJZ01qWXdJRE00TWtneU5UUlJNVGMySURNNE1pQXhNellnTXpFMFVURXpNaUF6TURjZ01USTVJRE13TmxReE1UUWdNekEwVVRrM0lETXdOQ0E1TlNBek1UQlJPVE1nTXpFMElEa3pJRFE0TlZZMk1UUlJPVE1nTmpZMElEazRJRFkyTkZFeE1EQWdOalkySURFd01pQTJOalpSTVRBeklEWTJOaUF4TWpNZ05qVTRWREUzT0NBMk5ESlVNalV6SURZek5GRXpNalFnTmpNMElETTRPU0EyTmpKUk16azNJRFkyTmlBME1ESWdOalkyVVRReE1DQTJOallnTkRFd0lEWTBPRlkyTXpWUk16STRJRFV6T0NBeU1EVWdOVE00VVRFM05DQTFNemdnTVRRNUlEVTBORXd4TXprZ05UUTJWak0zTkZFeE5UZ2dNemc0SURFMk9TQXpPVFpVTWpBMUlEUXhNbFF5TlRZZ05ESXdVVE16TnlBME1qQWdNemt6SURNMU5WUTBORGtnTWpBeFVUUTBPU0F4TURrZ016ZzFJRFEwVkRJeU9TQXRNakpSTVRRNElDMHlNaUE1T1NBek1sUTFNQ0F4TlRSUk5UQWdNVGM0SURZeElERTVNbFE0TkNBeU1UQlVNVEEzSURJeE5GRXhNeklnTWpFMElERTBPQ0F4T1RkVU1UWTBJREUxTjFvaUx6NDhjR0YwYUNCcFpEMGlUVXBZTFRRN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NMElpSUhoc2FXNXJPbWh5WldZOUlpTk5TbGd0TkRndFZFVllMVWt0TVVRME0wSWlMejQ4TDJjK1BHY2daR0YwWVMxdGJXd3RibTlrWlQwaWJXNGlJSFJ5WVc1elptOXliVDBpZEhKaGJuTnNZWFJsS0RnMk5Dd3RNVFV3S1NCelkyRnNaU2d3TGpjd055a2lQangxYzJVZ1pHRjBZUzFqUFNJek1TSWdlR3hwYm1zNmFISmxaajBpSTAxS1dDMDBPQzFVUlZndFRpMHpNU0l2UGp3dlp6NDhMMmMrUEdjZ1pHRjBZUzF0Yld3dGJtOWtaVDBpYlc4aUlIUnlZVzV6Wm05eWJUMGlkSEpoYm5Oc1lYUmxLREUxTkRVdU15d3dLU0krUEhWelpTQmtZWFJoTFdNOUlqTkJJaUI0YkdsdWF6cG9jbVZtUFNJalRVcFlMVFE0TFZSRldDMU9MVE5CSWk4K1BDOW5QanhuSUdSaGRHRXRiVzFzTFc1dlpHVTlJbTF6ZFdJaUlIUnlZVzV6Wm05eWJUMGlkSEpoYm5Oc1lYUmxLREl4TURFdU1Td3dLU0krUEdjZ1pHRjBZUzF0Yld3dGJtOWtaVDBpVkdWWVFYUnZiU0lnWkdGMFlTMXRhbmd0ZEdWNFkyeGhjM005SWs5U1JDSStQR2NnWkdGMFlTMXRiV3d0Ym05a1pUMGliVzkyWlhJaVBqeG5JR1JoZEdFdGJXMXNMVzV2WkdVOUltMXBJajQ4ZFhObElHUmhkR0V0WXowaU1VUTBOalVpSUhoc2FXNXJPbWh5WldZOUlpTk5TbGd0TkRndFZFVllMVWt0TVVRME5qVWlMejQ4TDJjK1BHY2daR0YwWVMxdGJXd3RibTlrWlQwaWJXOGlJSFJ5WVc1elptOXliVDBpZEhKaGJuTnNZWFJsS0RNeE15NDRMRE1wSUhSeVlXNXpiR0YwWlNndE1qVXdJREFwSWo0OGRYTmxJR1JoZEdFdFl6MGlRVVlpSUhoc2FXNXJPbWh5WldZOUlpTk5TbGd0TkRndFZFVllMVTR0UVVZaUx6NDhMMmMrUEM5blBqd3ZaejQ4WnlCa1lYUmhMVzF0YkMxdWIyUmxQU0pVWlZoQmRHOXRJaUIwY21GdWMyWnZjbTA5SW5SeVlXNXpiR0YwWlNnMk1EVXNMVEUzTmk0M0tTQnpZMkZzWlNnd0xqY3dOeWtpSUdSaGRHRXRiV3A0TFhSbGVHTnNZWE56UFNKUFVrUWlQanhuSUdSaGRHRXRiVzFzTFc1dlpHVTlJbTF2SWo0OGRYTmxJR1JoZEdFdFl6MGlNamdpSUhoc2FXNXJPbWh5WldZOUlpTk5TbGd0TkRndFZFVllMVTR0TWpnaUx6NDhMMmMrUEdjZ1pHRjBZUzF0Yld3dGJtOWtaVDBpYldraUlIUnlZVzV6Wm05eWJUMGlkSEpoYm5Oc1lYUmxLRE00T1N3d0tTSStQSFZ6WlNCa1lYUmhMV005SWpGRU5ETTFJaUI0YkdsdWF6cG9jbVZtUFNJalRVcFlMVFE0TFZSRldDMUpMVEZFTkRNMUlpOCtQQzluUGp4bklHUmhkR0V0Ylcxc0xXNXZaR1U5SW0xcElpQjBjbUZ1YzJadmNtMDlJblJ5WVc1emJHRjBaU2d4TVRRNExEQXBJajQ4ZFhObElHUmhkR0V0WXowaU1VUTBOREFpSUhoc2FXNXJPbWh5WldZOUlpTk5TbGd0TkRndFZFVllMVWt0TVVRME5EQWlMejQ4TDJjK1BHY2daR0YwWVMxdGJXd3RibTlrWlQwaWJXa2lJSFJ5WVc1elptOXliVDBpZEhKaGJuTnNZWFJsS0RJeE9Ua3NNQ2tpUGp4MWMyVWdaR0YwWVMxalBTSXhSRFF6UXlJZ2VHeHBibXM2YUhKbFpqMGlJMDFLV0MwME9DMVVSVmd0U1MweFJEUXpReUl2UGp3dlp6NDhaeUJrWVhSaExXMXRiQzF1YjJSbFBTSnRieUlnZEhKaGJuTm1iM0p0UFNKMGNtRnVjMnhoZEdVb01qY3dNeXd3S1NJK1BIVnpaU0JrWVhSaExXTTlJak5GSWlCNGJHbHVhenBvY21WbVBTSWpUVXBZTFRRNExWUkZXQzFPTFRORklpOCtQQzluUGp4bklHUmhkR0V0Ylcxc0xXNXZaR1U5SW0xdUlpQjBjbUZ1YzJadmNtMDlJblJ5WVc1emJHRjBaU2d6TkRneExEQXBJajQ4ZFhObElHUmhkR0V0WXowaU16SWlJSGhzYVc1ck9taHlaV1k5SWlOTlNsZ3RORGd0VkVWWUxVNHRNeklpTHo0OGRYTmxJR1JoZEdFdFl6MGlNelVpSUhoc2FXNXJPbWh5WldZOUlpTk5TbGd0TkRndFZFVllMVTR0TXpVaUlIUnlZVzV6Wm05eWJUMGlkSEpoYm5Oc1lYUmxLRFV3TUN3d0tTSXZQand2Wno0OFp5QmtZWFJoTFcxdGJDMXViMlJsUFNKdGJ5SWdkSEpoYm5ObWIzSnRQU0owY21GdWMyeGhkR1VvTkRRNE1Td3dLU0krUEhWelpTQmtZWFJoTFdNOUlqSTVJaUI0YkdsdWF6cG9jbVZtUFNJalRVcFlMVFE0TFZSRldDMU9MVEk1SWk4K1BDOW5Qand2Wno0OEwyYytQR2NnWkdGMFlTMXRiV3d0Ym05a1pUMGliVzhpSUhSeVlXNXpabTl5YlQwaWRISmhibk5zWVhSbEtEWTBOemN1TlN3d0tTSStQSFZ6WlNCa1lYUmhMV005SWpORklpQjRiR2x1YXpwb2NtVm1QU0lqVFVwWUxUUTRMVlJGV0MxT0xUTkZJaTgrUEM5blBqeG5JR1JoZEdFdGJXMXNMVzV2WkdVOUltMXpkV0lpSUhSeVlXNXpabTl5YlQwaWRISmhibk5zWVhSbEtEYzFNek11TXl3d0tTSStQR2NnWkdGMFlTMXRiV3d0Ym05a1pUMGlWR1ZZUVhSdmJTSWdaR0YwWVMxdGFuZ3RkR1Y0WTJ4aGMzTTlJazlTUkNJK1BHY2daR0YwWVMxdGJXd3RibTlrWlQwaWJXOTJaWElpUGp4bklHUmhkR0V0Ylcxc0xXNXZaR1U5SW0xcElqNDhkWE5sSUdSaGRHRXRZejBpTVVRME5qVWlJSGhzYVc1ck9taHlaV1k5SWlOTlNsZ3RORGd0VkVWWUxVa3RNVVEwTmpVaUx6NDhMMmMrUEdjZ1pHRjBZUzF0Yld3dGJtOWtaVDBpYlc4aUlIUnlZVzV6Wm05eWJUMGlkSEpoYm5Oc1lYUmxLRE14TXk0NExETXBJSFJ5WVc1emJHRjBaU2d0TWpVd0lEQXBJajQ4ZFhObElHUmhkR0V0WXowaVFVWWlJSGhzYVc1ck9taHlaV1k5SWlOTlNsZ3RORGd0VkVWWUxVNHRRVVlpTHo0OEwyYytQQzluUGp3dlp6NDhaeUJrWVhSaExXMXRiQzF1YjJSbFBTSlVaVmhCZEc5dElpQjBjbUZ1YzJadmNtMDlJblJ5WVc1emJHRjBaU2cyTURVc0xURTNOaTQzS1NCelkyRnNaU2d3TGpjd055a2lJR1JoZEdFdGJXcDRMWFJsZUdOc1lYTnpQU0pQVWtRaVBqeG5JR1JoZEdFdGJXMXNMVzV2WkdVOUltMXZJajQ4ZFhObElHUmhkR0V0WXowaU1qZ2lJSGhzYVc1ck9taHlaV1k5SWlOTlNsZ3RORGd0VkVWWUxVNHRNamdpTHo0OEwyYytQR2NnWkdGMFlTMXRiV3d0Ym05a1pUMGliV2tpSUhSeVlXNXpabTl5YlQwaWRISmhibk5zWVhSbEtETTRPU3d3S1NJK1BIVnpaU0JrWVhSaExXTTlJakZFTkRNMUlpQjRiR2x1YXpwb2NtVm1QU0lqVFVwWUxUUTRMVlJGV0MxSkxURkVORE0xSWk4K1BDOW5QanhuSUdSaGRHRXRiVzFzTFc1dlpHVTlJbTFwSWlCMGNtRnVjMlp2Y20wOUluUnlZVzV6YkdGMFpTZ3hNVFE0TERBcElqNDhkWE5sSUdSaGRHRXRZejBpTVVRME5EQWlJSGhzYVc1ck9taHlaV1k5SWlOTlNsZ3RORGd0VkVWWUxVa3RNVVEwTkRBaUx6NDhMMmMrUEdjZ1pHRjBZUzF0Yld3dGJtOWtaVDBpYldraUlIUnlZVzV6Wm05eWJUMGlkSEpoYm5Oc1lYUmxLREl4T1Rrc01Da2lQangxYzJVZ1pHRjBZUzFqUFNJeFJEUXpReUlnZUd4cGJtczZhSEpsWmowaUkwMUtXQzAwT0MxVVJWZ3RTUzB4UkRRelF5SXZQand2Wno0OFp5QmtZWFJoTFcxdGJDMXViMlJsUFNKdGJ5SWdkSEpoYm5ObWIzSnRQU0owY21GdWMyeGhkR1VvTWpjd015d3dLU0krUEhWelpTQmtZWFJoTFdNOUlqTkZJaUI0YkdsdWF6cG9jbVZtUFNJalRVcFlMVFE0TFZSRldDMU9MVE5GSWk4K1BDOW5QanhuSUdSaGRHRXRiVzFzTFc1dlpHVTlJbTF1SWlCMGNtRnVjMlp2Y20wOUluUnlZVzV6YkdGMFpTZ3pORGd4TERBcElqNDhkWE5sSUdSaGRHRXRZejBpTXpJaUlIaHNhVzVyT21oeVpXWTlJaU5OU2xndE5EZ3RWRVZZTFU0dE16SWlMejQ4ZFhObElHUmhkR0V0WXowaU16VWlJSGhzYVc1ck9taHlaV1k5SWlOTlNsZ3RORGd0VkVWWUxVNHRNelVpSUhSeVlXNXpabTl5YlQwaWRISmhibk5zWVhSbEtEVXdNQ3d3S1NJdlBqd3ZaejQ4WnlCa1lYUmhMVzF0YkMxdWIyUmxQU0p0YnlJZ2RISmhibk5tYjNKdFBTSjBjbUZ1YzJ4aGRHVW9ORFE0TVN3d0tTSStQSFZ6WlNCa1lYUmhMV005SWpJNUlpQjRiR2x1YXpwb2NtVm1QU0lqVFVwWUxUUTRMVlJGV0MxT0xUSTVJaTgrUEM5blBqd3ZaejQ4TDJjK1BDOW5Qand2Wno0OEwzTjJaejQ9IiwKCSJSZWFsVmlld1NpemVKc29uIiA6ICJ7XCJoZWlnaHRcIjozNzUsXCJ3aWR0aFwiOjQxMDcuMTQyOTQ0MzM1OTM3NX0iCn0K"/>
    </extobj>
    <extobj name="2384804F-3998-4D57-9195-F3826E402611-24">
      <extobjdata type="2384804F-3998-4D57-9195-F3826E402611" data="ewoJIkltZ1NldHRpbmdKc29uIiA6ICJ7XCJoZWlnaHRcIjoxOC43NDk5OTk5OTk5OTk5OTYsXCJ3aWR0aFwiOjIzMy45Mjg1NzE0Mjg1NzE0Mn0iLAoJIkxhdGV4IiA6ICJIXzA6IFxcYmFye3h9X3soQk1JIHwgbWFsZSl9ID0gXFxiYXJ7eH1feyhCTUkgfCBmZW1hbGUpfSAiLAoJIkxhdGV4SW1nQmFzZTY0IiA6ICJQSE4yWnlCNGJXeHVjejBpYUhSMGNEb3ZMM2QzZHk1M015NXZjbWN2TWpBd01DOXpkbWNpSUhkcFpIUm9QU0l6TUM0d09EbGxlQ0lnYUdWcFoyaDBQU0l5TGpNMk9HVjRJaUJ5YjJ4bFBTSnBiV2NpSUdadlkzVnpZV0pzWlQwaVptRnNjMlVpSUhacFpYZENiM2c5SWpBZ0xUWTVNeUF4TXpJNU9TNHlJREV3TkRZdU5TSWdlRzFzYm5NNmVHeHBibXM5SW1oMGRIQTZMeTkzZDNjdWR6TXViM0puTHpFNU9Ua3ZlR3hwYm1zaUlHRnlhV0V0YUdsa1pHVnVQU0owY25WbElpQnpkSGxzWlQwaWRtVnlkR2xqWVd3dFlXeHBaMjQ2SUMwd0xqaGxlRHNnYldGNExYZHBaSFJvT2lBNU9DVTdJajQ4WkdWbWN6NDhjR0YwYUNCcFpEMGlUVXBZTFRVNE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FU0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lRn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VN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VTRMVlJGV0MxT0xVRkdJaUJrUFNKTk5qa2dOVFEwVmpVNU1FZzBNekJXTlRRMFNEWTVXaUl2UGp4d1lYUm9JR2xrUFNKTlNsZ3ROVGd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VTRMVlJGV0MxSkxURkVORE0xSWlCa1BTSk5Nak14SURZek4xRXlNRFFnTmpNM0lERTVPU0EyTXpoVU1UazBJRFkwT1ZFeE9UUWdOamMySURJd05TQTJPREpSTWpBMklEWTRNeUF6TXpVZ05qZ3pVVFU1TkNBMk9ETWdOakE0SURZNE1WRTJOekVnTmpjeElEY3hNeUEyTXpaVU56VTJJRFUwTkZFM05UWWdORGd3SURZNU9DQTBNamxVTlRZMUlETTJNRXcxTlRVZ016VTNVVFl4T1NBek5EZ2dOall3SURNeE1WUTNNRElnTWpFNVVUY3dNaUF4TkRZZ05qTXdJRGM0VkRRMU15QXhVVFEwTmlBd0lESTBNaUF3VVRReUlEQWdNemtnTWxFek5TQTFJRE0xSURFd1VUTTFJREUzSURNM0lESTBVVFF5SURReklEUTNJRFExVVRVeElEUTJJRFl5SURRMlNEWTRVVGsxSURRMklERXlPQ0EwT1ZFeE5ESWdOVElnTVRRM0lEWXhVVEUxTUNBMk5TQXlNVGtnTXpNNVZESTRPQ0EyTWpoUk1qZzRJRFl6TlNBeU16RWdOak0zV2swMk5Ea2dOVFEwVVRZME9TQTFOelFnTmpNMElEWXdNRlExT0RVZ05qTTBVVFUzT0NBMk16WWdORGt6SURZek4xRTBOek1nTmpNM0lEUTFNU0EyTXpkVU5ERTJJRFl6TmtnME1ETlJNemc0SURZek5TQXpPRFFnTmpJMlVUTTRNaUEyTWpJZ016VXlJRFV3TmxFek5USWdOVEF6SURNMU1TQTFNREJNTXpJd0lETTNORWcwTURGUk5EZ3lJRE0zTkNBME9UUWdNemMyVVRVMU5DQXpPRFlnTmpBeElEUXpORlEyTkRrZ05UUTBXazAxT1RVZ01qSTVVVFU1TlNBeU56TWdOVGN5SURNd01sUTFNVElnTXpNMlVUVXdOaUF6TXpjZ05ESTVJRE16TjFFek1URWdNek0zSURNeE1DQXpNelpSTXpFd0lETXpOQ0F5T1RNZ01qWXpWREkxT0NBeE1qSk1NalF3SURVeVVUSTBNQ0EwT0NBeU5USWdORGhVTXpNeklEUTJVVFF5TWlBME5pQTBNamtnTkRkUk5Ea3hJRFUwSURVME15QXhNRFZVTlRrMUlESXlPVm9pTHo0OGNHRjBhQ0JwWkQwaVRVcFlMVFU0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xT0M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GNHRjBhQ0JwWkQwaVRVcFlMVFU0TFZSRldDMU9MVGRESWlCa1BTSk5NVE01SUMweU5EbElNVE0zVVRFeU5TQXRNalE1SURFeE9TQXRNak0xVmpJMU1Vd3hNakFnTnpNM1VURXpNQ0EzTlRBZ01UTTVJRGMxTUZFeE5USWdOelV3SURFMU9TQTNNelZXTFRJek5WRXhOVEVnTFRJME9TQXhOREVnTFRJME9VZ3hNemxhSWk4K1BIQmhkR2dnYVdROUlrMUtXQzAxT0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VTRMVlJGV0MxSkxURkVORFJGSWlCa1BTSk5Nek1nTVRVM1VUTXpJREkxT0NBeE1Ea2dNelE1VkRJNE1DQTBOREZSTXpNeElEUTBNU0F6TnpBZ016a3lVVE00TmlBME1qSWdOREUySURReU1sRTBNamtnTkRJeUlEUXpPU0EwTVRSVU5EUTVJRE01TkZFME5Ea2dNemd4SURReE1pQXlNelJVTXpjMElEWTRVVE0zTkNBME15QXpPREVnTXpWVU5EQXlJREkyVVRReE1TQXlOeUEwTWpJZ016VlJORFF6SURVMUlEUTJNeUF4TXpGUk5EWTVJREUxTVNBME56TWdNVFV5VVRRM05TQXhOVE1nTkRneklERTFNMGcwT0RkUk5UQTJJREUxTXlBMU1EWWdNVFEwVVRVd05pQXhNemdnTlRBeElERXhOMVEwT0RFZ05qTlVORFE1SURFelVUUXpOaUF3SURReE55QXRPRkUwTURrZ0xURXdJRE01TXlBdE1UQlJNelU1SUMweE1DQXpNellnTlZRek1EWWdNelpNTXpBd0lEVXhVVEk1T1NBMU1pQXlPVFlnTlRCUk1qazBJRFE0SURJNU1pQTBObEV5TXpNZ0xURXdJREUzTWlBdE1UQlJNVEUzSUMweE1DQTNOU0F6TUZRek15QXhOVGRhVFRNMU1TQXpNamhSTXpVeElETXpOQ0F6TkRZZ016VXdWRE15TXlBek9EVlVNamMzSURRd05WRXlORElnTkRBMUlESXhNQ0F6TnpSVU1UWXdJREk1TTFFeE16RWdNakUwSURFeE9TQXhNamxSTVRFNUlERXlOaUF4TVRrZ01URTRWREV4T0NBeE1EWlJNVEU0SURZeElERXpOaUEwTkZReE56a2dNalpSTWpFM0lESTJJREkxTkNBMU9WUXlPVGdnTVRFd1VUTXdNQ0F4TVRRZ016STFJREl4TjFRek5URWdNekk0V2lJdlBqeHdZWFJvSUdsa1BTSk5TbGd0TlRn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lRndFZFVllMVWt0TVVRME5USWlJR1E5SWswek9TQXhOamhSTXprZ01qSTFJRFU0SURJM01sUXhNRGNnTXpVd1ZERTNOQ0EwTURKVU1qUTBJRFF6TTFRek1EY2dORFF5U0RNeE1GRXpOVFVnTkRReUlETTRPQ0EwTWpCVU5ESXhJRE0xTlZFME1qRWdNalkxSURNeE1DQXlNemRSTWpZeElESXlOQ0F4TnpZZ01qSXpVVEV6T1NBeU1qTWdNVE00SURJeU1WRXhNemdnTWpFNUlERXpNaUF4T0RaVU1USTFJREV5T0ZFeE1qVWdPREVnTVRRMklEVTBWREl3T1NBeU5sUXpNRElnTkRWVU16azBJREV4TVZFME1ETWdNVEl4SURRd05pQXhNakZSTkRFd0lERXlNU0EwTVRrZ01URXlWRFF5T1NBNU9GUTBNakFnT0RKVU16a3dJRFUxVkRNME5DQXlORlF5T0RFZ0xURlVNakExSUMweE1WRXhNallnTFRFeElEZ3pJRFF5VkRNNUlERTJPRnBOTXpjeklETTFNMUV6TmpjZ05EQTFJRE13TlNBME1EVlJNamN5SURRd05TQXlORFFnTXpreFZERTVPU0F6TlRkVU1UY3dJRE14TmxReE5UUWdNamd3VkRFME9TQXlOakZSTVRRNUlESTJNQ0F4TmprZ01qWXdVVEk0TWlBeU5qQWdNekkzSURJNE5GUXpOek1nTXpVeldpSXZQanh3WVhSb0lHbGtQU0pOU2xndE5U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FPQ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U0TFZSRldDMUpMVEZFTkRVeklpQmtQU0pOTVRFNElDMHhOakpSTVRJd0lDMHhOaklnTVRJMElDMHhOalJVTVRNMUlDMHhOamRVTVRRM0lDMHhOamhSTVRZd0lDMHhOamdnTVRjeElDMHhOVFZVTVRnM0lDMHhNalpSTVRrM0lDMDVPU0F5TWpFZ01qZFVNalkzSURJMk4xUXlPRGtnTXpneVZqTTROVWd5TkRKUk1UazFJRE00TlNBeE9USWdNemczVVRFNE9DQXpPVEFnTVRnNElETTVOMHd4T1RVZ05ESTFVVEU1TnlBME16QWdNakF6SURRek1GUXlOVEFnTkRNeFVUSTVPQ0EwTXpFZ01qazRJRFF6TWxFeU9UZ2dORE0wSURNd055QTBPREpVTXpFNUlEVTBNRkV6TlRZZ056QTFJRFEyTlNBM01EVlJOVEF5SURjd015QTFNallnTmpnelZEVTFNQ0EyTXpCUk5UVXdJRFU1TkNBMU1qa2dOVGM0VkRRNE55QTFOakZSTkRReklEVTJNU0EwTkRNZ05qQXpVVFEwTXlBMk1qSWdORFUwSURZek5sUTBOemdnTmpVM1REUTROeUEyTmpKUk5EY3hJRFkyT0NBME5UY2dOalk0VVRRME5TQTJOamdnTkRNMElEWTFPRlEwTVRrZ05qTXdVVFF4TWlBMk1ERWdOREF6SURVMU1sUXpPRGNnTkRZNVZETTRNQ0EwTXpOUk16Z3dJRFF6TVNBME16VWdORE14VVRRNE1DQTBNekVnTkRnM0lEUXpNRlEwT1RnZ05ESTBVVFE1T1NBME1qQWdORGsySURRd04xUTBPVEVnTXpreFVUUTRPU0F6T0RZZ05EZ3lJRE00TmxRME1qZ2dNemcxU0RNM01rd3pORGtnTWpZelVUTXdNU0F4TlNBeU9ESWdMVFEzVVRJMU5TQXRNVE15SURJeE1pQXRNVGN6VVRFM05TQXRNakExSURFek9TQXRNakExVVRFd055QXRNakExSURneElDMHhPRFpVTlRVZ0xURXpNbEUxTlNBdE9UVWdOellnTFRjNFZERXhPQ0F0TmpGUk1UWXlJQzAyTVNBeE5qSWdMVEV3TTFFeE5qSWdMVEV5TWlBeE5URWdMVEV6TmxReE1qY2dMVEUxTjB3eE1UZ2dMVEUyTWx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TkNJaUI0YkdsdWF6cG9jbVZtUFNJalRVcFlMVFU0TFZSRldDMUpMVEZFTkROQ0lpOCtQQzluUGp4bklHUmhkR0V0Ylcxc0xXNXZaR1U5SW0xdUlpQjBjbUZ1YzJadmNtMDlJblJ5WVc1emJHRjBaU2c0TmpRc0xURTFNQ2tnYzJOaGJHVW9NQzQzTURjcElqNDhkWE5sSUdSaGRHRXRZejBpTXpBaUlIaHNhVzVyT21oeVpXWTlJaU5OU2xndE5UZ3RWRVZZTFU0dE16QWlMejQ4TDJjK1BDOW5QanhuSUdSaGRHRXRiVzFzTFc1dlpHVTlJbTF2SWlCMGNtRnVjMlp2Y20wOUluUnlZVzV6YkdGMFpTZ3hOVFExTGpNc01Da2lQangxYzJVZ1pHRjBZUzFqUFNJelFTSWdlR3hwYm1zNmFISmxaajBpSTAxS1dDMDFPQzFVUlZndFRpMHpRU0l2UGp3dlp6NDhaeUJrWVhSaExXMXRiQzF1YjJSbFBTSnRjM1ZpSWlCMGNtRnVjMlp2Y20wOUluUnlZVzV6YkdGMFpTZ3lNVEF4TGpFc01Da2lQanhuSUdSaGRHRXRiVzFzTFc1dlpHVTlJbFJsV0VGMGIyMGlJR1JoZEdFdGJXcDRMWFJsZUdOc1lYTnpQU0pQVWtRaVBqeG5JR1JoZEdFdGJXMXNMVzV2WkdVOUltMXZkbVZ5SWo0OFp5QmtZWFJoTFcxdGJDMXViMlJsUFNKdGFTSStQSFZ6WlNCa1lYUmhMV005SWpGRU5EWTFJaUI0YkdsdWF6cG9jbVZtUFNJalRVcFlMVFU0TFZSRldDMUpMVEZFTkRZMUlpOCtQQzluUGp4bklHUmhkR0V0Ylcxc0xXNXZaR1U5SW0xdklpQjBjbUZ1YzJadmNtMDlJblJ5WVc1emJHRjBaU2d6TVRNdU9Dd3pLU0IwY21GdWMyeGhkR1VvTFRJMU1DQXdLU0krUEhWelpTQmtZWFJoTFdNOUlrRkdJaUI0YkdsdWF6cG9jbVZtUFNJalRVcFlMVFU0TFZSRldDMU9MVUZHSWk4K1BDOW5Qand2Wno0OEwyYytQR2NnWkdGMFlTMXRiV3d0Ym05a1pUMGlWR1ZZUVhSdmJTSWdkSEpoYm5ObWIzSnRQU0owY21GdWMyeGhkR1VvTmpBMUxDMHhOell1TnlrZ2MyTmhiR1VvTUM0M01EY3BJaUJrWVhSaExXMXFlQzEwWlhoamJHRnpjejBpVDFKRUlqNDhaeUJrWVhSaExXMXRiQzF1YjJSbFBTSnRieUkrUEhWelpTQmtZWFJoTFdNOUlqSTRJaUI0YkdsdWF6cG9jbVZtUFNJalRVcFlMVFU0TFZSRldDMU9MVEk0SWk4K1BDOW5QanhuSUdSaGRHRXRiVzFzTFc1dlpHVTlJbTFwSWlCMGNtRnVjMlp2Y20wOUluUnlZVzV6YkdGMFpTZ3pPRGtzTUNraVBqeDFjMlVnWkdGMFlTMWpQU0l4UkRRek5TSWdlR3hwYm1zNmFISmxaajBpSTAxS1dDMDFPQzFVUlZndFNTMHhSRFF6TlNJdlBqd3ZaejQ4WnlCa1lYUmhMVzF0YkMxdWIyUmxQU0p0YVNJZ2RISmhibk5tYjNKdFBTSjBjbUZ1YzJ4aGRHVW9NVEUwT0N3d0tTSStQSFZ6WlNCa1lYUmhMV005SWpGRU5EUXdJaUI0YkdsdWF6cG9jbVZtUFNJalRVcFlMVFU0TFZSRldDMUpMVEZFTkRRd0lpOCtQQzluUGp4bklHUmhkR0V0Ylcxc0xXNXZaR1U5SW0xcElpQjBjbUZ1YzJadmNtMDlJblJ5WVc1emJHRjBaU2d5TVRrNUxEQXBJajQ4ZFhObElHUmhkR0V0WXowaU1VUTBNME1pSUhoc2FXNXJPbWh5WldZOUlpTk5TbGd0TlRndFZFVllMVWt0TVVRME0wTWlMejQ4TDJjK1BHY2daR0YwWVMxdGJXd3RibTlrWlQwaVZHVllRWFJ2YlNJZ1pHRjBZUzF0YW5ndGRHVjRZMnhoYzNNOUlrOVNSQ0lnZEhKaGJuTm1iM0p0UFNKMGNtRnVjMnhoZEdVb01qY3dNeXd3S1NJK1BHY2daR0YwWVMxdGJXd3RibTlrWlQwaWJXOGlJSFJ5WVc1elptOXliVDBpZEhKaGJuTnNZWFJsS0RBZ0xUQXVOU2tpUGp4MWMyVWdaR0YwWVMxalBTSTNReUlnZUd4cGJtczZhSEpsWmowaUkwMUtXQzAxT0MxVVJWZ3RUaTAzUXlJdlBqd3ZaejQ4TDJjK1BHY2daR0YwWVMxdGJXd3RibTlrWlQwaWJXa2lJSFJ5WVc1elptOXliVDBpZEhKaGJuTnNZWFJsS0RJNU9ERXNNQ2tpUGp4MWMyVWdaR0YwWVMxalBTSXhSRFExUVNJZ2VHeHBibXM2YUhKbFpqMGlJMDFLV0MwMU9DMVVSVmd0U1MweFJEUTFRU0l2UGp3dlp6NDhaeUJrWVhSaExXMXRiQzF1YjJSbFBTSnRhU0lnZEhKaGJuTm1iM0p0UFNKMGNtRnVjMnhoZEdVb016ZzFPU3d3S1NJK1BIVnpaU0JrWVhSaExXTTlJakZFTkRSRklpQjRiR2x1YXpwb2NtVm1QU0lqVFVwWUxUVTRMVlJGV0MxSkxURkVORFJGSWk4K1BDOW5QanhuSUdSaGRHRXRiVzFzTFc1dlpHVTlJbTFwSWlCMGNtRnVjMlp2Y20wOUluUnlZVzV6YkdGMFpTZzBNemc0TERBcElqNDhkWE5sSUdSaGRHRXRZejBpTVVRME5Ua2lJSGhzYVc1ck9taHlaV1k5SWlOTlNsZ3ROVGd0VkVWWUxVa3RNVVEwTlRraUx6NDhMMmMrUEdjZ1pHRjBZUzF0Yld3dGJtOWtaVDBpYldraUlIUnlZVzV6Wm05eWJUMGlkSEpoYm5Oc1lYUmxLRFEyT0RZc01Da2lQangxYzJVZ1pHRjBZUzFqUFNJeFJEUTFNaUlnZUd4cGJtczZhSEpsWmowaUkwMUtXQzAxT0MxVVJWZ3RTUzB4UkRRMU1pSXZQand2Wno0OFp5QmtZWFJoTFcxdGJDMXViMlJsUFNKdGJ5SWdkSEpoYm5ObWIzSnRQU0owY21GdWMyeGhkR1VvTlRFMU1pd3dLU0krUEhWelpTQmtZWFJoTFdNOUlqSTVJaUI0YkdsdWF6cG9jbVZtUFNJalRVcFlMVFU0TFZSRldDMU9MVEk1SWk4K1BDOW5Qand2Wno0OEwyYytQR2NnWkdGMFlTMXRiV3d0Ym05a1pUMGliVzhpSUhSeVlXNXpabTl5YlQwaWRISmhibk5zWVhSbEtEWTVOVElzTUNraVBqeDFjMlVnWkdGMFlTMWpQU0l6UkNJZ2VHeHBibXM2YUhKbFpqMGlJMDFLV0MwMU9DMVVSVmd0VGkwelJDSXZQand2Wno0OFp5QmtZWFJoTFcxdGJDMXViMlJsUFNKdGMzVmlJaUIwY21GdWMyWnZjbTA5SW5SeVlXNXpiR0YwWlNnNE1EQTNMamNzTUNraVBqeG5JR1JoZEdFdGJXMXNMVzV2WkdVOUlsUmxXRUYwYjIwaUlHUmhkR0V0YldwNExYUmxlR05zWVhOelBTSlBVa1FpUGp4bklHUmhkR0V0Ylcxc0xXNXZaR1U5SW0xdmRtVnlJajQ4WnlCa1lYUmhMVzF0YkMxdWIyUmxQU0p0YVNJK1BIVnpaU0JrWVhSaExXTTlJakZFTkRZMUlpQjRiR2x1YXpwb2NtVm1QU0lqVFVwWUxUVTRMVlJGV0MxSkxURkVORFkxSWk4K1BDOW5QanhuSUdSaGRHRXRiVzFzTFc1dlpHVTlJbTF2SWlCMGNtRnVjMlp2Y20wOUluUnlZVzV6YkdGMFpTZ3pNVE11T0N3ektTQjBjbUZ1YzJ4aGRHVW9MVEkxTUNBd0tTSStQSFZ6WlNCa1lYUmhMV005SWtGR0lpQjRiR2x1YXpwb2NtVm1QU0lqVFVwWUxUVTRMVlJGV0MxT0xVRkdJaTgrUEM5blBqd3ZaejQ4TDJjK1BHY2daR0YwWVMxdGJXd3RibTlrWlQwaVZHVllRWFJ2YlNJZ2RISmhibk5tYjNKdFBTSjBjbUZ1YzJ4aGRHVW9OakExTEMweE56WXVOeWtnYzJOaGJHVW9NQzQzTURjcElpQmtZWFJoTFcxcWVDMTBaWGhqYkdGemN6MGlUMUpFSWo0OFp5QmtZWFJoTFcxdGJDMXViMlJsUFNKdGJ5SStQSFZ6WlNCa1lYUmhMV005SWpJNElpQjRiR2x1YXpwb2NtVm1QU0lqVFVwWUxUVTRMVlJGV0MxT0xUSTRJaTgrUEM5blBqeG5JR1JoZEdFdGJXMXNMVzV2WkdVOUltMXBJaUIwY21GdWMyWnZjbTA5SW5SeVlXNXpiR0YwWlNnek9Ea3NNQ2tpUGp4MWMyVWdaR0YwWVMxalBTSXhSRFF6TlNJZ2VHeHBibXM2YUhKbFpqMGlJMDFLV0MwMU9DMVVSVmd0U1MweFJEUXpOU0l2UGp3dlp6NDhaeUJrWVhSaExXMXRiQzF1YjJSbFBTSnRhU0lnZEhKaGJuTm1iM0p0UFNKMGNtRnVjMnhoZEdVb01URTBPQ3d3S1NJK1BIVnpaU0JrWVhSaExXTTlJakZFTkRRd0lpQjRiR2x1YXpwb2NtVm1QU0lqVFVwWUxUVTRMVlJGV0MxSkxURkVORFF3SWk4K1BDOW5QanhuSUdSaGRHRXRiVzFzTFc1dlpHVTlJbTFwSWlCMGNtRnVjMlp2Y20wOUluUnlZVzV6YkdGMFpTZ3lNVGs1TERBcElqNDhkWE5sSUdSaGRHRXRZejBpTVVRME0wTWlJSGhzYVc1ck9taHlaV1k5SWlOTlNsZ3ROVGd0VkVWWUxVa3RNVVEwTTBNaUx6NDhMMmMrUEdjZ1pHRjBZUzF0Yld3dGJtOWtaVDBpVkdWWVFYUnZiU0lnWkdGMFlTMXRhbmd0ZEdWNFkyeGhjM005SWs5U1JDSWdkSEpoYm5ObWIzSnRQU0owY21GdWMyeGhkR1VvTWpjd015d3dLU0krUEdjZ1pHRjBZUzF0Yld3dGJtOWtaVDBpYlc4aUlIUnlZVzV6Wm05eWJUMGlkSEpoYm5Oc1lYUmxLREFnTFRBdU5Ta2lQangxYzJVZ1pHRjBZUzFqUFNJM1F5SWdlR3hwYm1zNmFISmxaajBpSTAxS1dDMDFPQzFVUlZndFRpMDNReUl2UGp3dlp6NDhMMmMrUEdjZ1pHRjBZUzF0Yld3dGJtOWtaVDBpYldraUlIUnlZVzV6Wm05eWJUMGlkSEpoYm5Oc1lYUmxLREk1T0RFc01Da2lQangxYzJVZ1pHRjBZUzFqUFNJeFJEUTFNeUlnZUd4cGJtczZhSEpsWmowaUkwMUtXQzAxT0MxVVJWZ3RTUzB4UkRRMU15SXZQand2Wno0OFp5QmtZWFJoTFcxdGJDMXViMlJsUFNKdGFTSWdkSEpoYm5ObWIzSnRQU0owY21GdWMyeGhkR1VvTXpVek1Td3dLU0krUEhWelpTQmtZWFJoTFdNOUlqRkVORFV5SWlCNGJHbHVhenBvY21WbVBTSWpUVXBZTFRVNExWUkZXQzFKTFRGRU5EVXlJaTgrUEM5blBqeG5JR1JoZEdFdGJXMXNMVzV2WkdVOUltMXBJaUIwY21GdWMyWnZjbTA5SW5SeVlXNXpiR0YwWlNnek9UazNMREFwSWo0OGRYTmxJR1JoZEdFdFl6MGlNVVEwTlVFaUlIaHNhVzVyT21oeVpXWTlJaU5OU2xndE5UZ3RWRVZZTFVrdE1VUTBOVUVpTHo0OEwyYytQR2NnWkdGMFlTMXRiV3d0Ym05a1pUMGliV2tpSUhSeVlXNXpabTl5YlQwaWRISmhibk5zWVhSbEtEUTROelVzTUNraVBqeDFjMlVnWkdGMFlTMWpQU0l4UkRRMFJTSWdlR3hwYm1zNmFISmxaajBpSTAxS1dDMDFPQzFVUlZndFNTMHhSRFEwUlNJdlBqd3ZaejQ4WnlCa1lYUmhMVzF0YkMxdWIyUmxQU0p0YVNJZ2RISmhibk5tYjNKdFBTSjBjbUZ1YzJ4aGRHVW9OVFF3TkN3d0tTSStQSFZ6WlNCa1lYUmhMV005SWpGRU5EVTVJaUI0YkdsdWF6cG9jbVZtUFNJalRVcFlMVFU0TFZSRldDMUpMVEZFTkRVNUlpOCtQQzluUGp4bklHUmhkR0V0Ylcxc0xXNXZaR1U5SW0xcElpQjBjbUZ1YzJadmNtMDlJblJ5WVc1emJHRjBaU2cxTnpBeUxEQXBJajQ4ZFhObElHUmhkR0V0WXowaU1VUTBOVElpSUhoc2FXNXJPbWh5WldZOUlpTk5TbGd0TlRndFZFVllMVWt0TVVRME5USWlMejQ4TDJjK1BHY2daR0YwWVMxdGJXd3RibTlrWlQwaWJXOGlJSFJ5WVc1elptOXliVDBpZEhKaGJuTnNZWFJsS0RZeE5qZ3NNQ2tpUGp4MWMyVWdaR0YwWVMxalBTSXlPU0lnZUd4cGJtczZhSEpsWmowaUkwMUtXQzAxT0MxVVJWZ3RUaTB5T1NJdlBqd3ZaejQ4TDJjK1BDOW5Qand2Wno0OEwyYytQQzl6ZG1jKyIsCgkiUmVhbFZpZXdTaXplSnNvbiIgOiAie1wiaGVpZ2h0XCI6Mzc1LFwid2lkdGhcIjo0Njc4LjU3MTQ3MjE2Nzk2OX0iCn0K"/>
    </extobj>
    <extobj name="2384804F-3998-4D57-9195-F3826E402611-25">
      <extobjdata type="2384804F-3998-4D57-9195-F3826E402611" data="ewoJIkltZ1NldHRpbmdKc29uIiA6ICJ7XCJoZWlnaHRcIjoxOC43NDk5OTk5OTk5OTk5OTYsXCJ3aWR0aFwiOjIzMy45Mjg1NzE0Mjg1NzE0Mn0iLAoJIkxhdGV4IiA6ICJIXzE6IFxcYmFye3h9X3soQk1JIHwgbWFsZSl9ID4gXFxiYXJ7eH1feyhCTUkgfCBmZW1hbGUpfSAiLAoJIkxhdGV4SW1nQmFzZTY0IiA6ICJQSE4yWnlCNGJXeHVjejBpYUhSMGNEb3ZMM2QzZHk1M015NXZjbWN2TWpBd01DOXpkbWNpSUhkcFpIUm9QU0l6TUM0d09EbGxlQ0lnYUdWcFoyaDBQU0l5TGpNMk9HVjRJaUJ5YjJ4bFBTSnBiV2NpSUdadlkzVnpZV0pzWlQwaVptRnNjMlVpSUhacFpYZENiM2c5SWpBZ0xUWTVNeUF4TXpJNU9TNHlJREV3TkRZdU5TSWdlRzFzYm5NNmVHeHBibXM5SW1oMGRIQTZMeTkzZDNjdWR6TXViM0puTHpFNU9Ua3ZlR3hwYm1zaUlHRnlhV0V0YUdsa1pHVnVQU0owY25WbElpQnpkSGxzWlQwaWRtVnlkR2xqWVd3dFlXeHBaMjQ2SUMwd0xqaGxlRHNnYldGNExYZHBaSFJvT2lBNU9DVTdJajQ4WkdWbWN6NDhjR0YwYUNCcFpEMGlUVXBZTFRN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TXpMVlJGV0MxT0xUTkJJaUJrUFNKTk56Z2dNemN3VVRjNElETTVOQ0E1TlNBME1USlVNVE00SURRek1GRXhOaklnTkRNd0lERTRNQ0EwTVRSVU1UazVJRE0zTVZFeE9Ua2dNelEySURFNE1pQXpNamhVTVRNNUlETXhNRlE1TmlBek1qZFVOemdnTXpjd1drMDNPQ0EyTUZFM09DQTROQ0E1TlNBeE1ESlVNVE00SURFeU1GRXhOaklnTVRJd0lERTRNQ0F4TURSVU1UazVJRFl4VVRFNU9TQXpOaUF4T0RJZ01UaFVNVE01SURCVU9UWWdNVGRVTnpnZ05qQmFJaTgrUEhCaGRHZ2dhV1E5SWsxS1dDMHp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XkxVVJWZ3RUaTFCUmlJZ1pEMGlUVFk1SURVME5GWTFPVEJJTkRNd1ZqVTBORWcyT1ZvaUx6NDhjR0YwYUNCcFpEMGlUVXBZTFRN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X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ek15MVVSVmd0U1MweFJEUTBNQ0lnWkQwaVRUSTRPU0EyTWpsUk1qZzVJRFl6TlNBeU16SWdOak0zVVRJd09DQTJNemNnTWpBeElEWXpPRlF4T1RRZ05qUTRVVEU1TkNBMk5Ea2dNVGsySURZMU9WRXhPVGNnTmpZeUlERTVPQ0EyTmpaVU1UazVJRFkzTVZReU1ERWdOamMyVkRJd015QTJOemxVTWpBM0lEWTRNVlF5TVRJZ05qZ3pWREl5TUNBMk9ETlVNak15SURZNE5GRXlNemdnTmpnMElESTJNaUEyT0RSVU16QTNJRFk0TTFFek9EWWdOamd6SURNNU9DQTJPRE5VTkRFMElEWTNPRkUwTVRVZ05qYzBJRFExTVNBek9UWk1ORGczSURFeE4wdzFNVEFnTVRVMFVUVXpOQ0F4T1RBZ05UYzBJREkxTkZRMk5qSWdNemswVVRnek55QTJOek1nT0RNNUlEWTNOVkU0TkRBZ05qYzJJRGcwTWlBMk56aFVPRFEySURZNE1VdzROVElnTmpnelNEazBPRkU1TmpVZ05qZ3pJRGs0T0NBMk9ETlVNVEF4TnlBMk9EUlJNVEExTVNBMk9EUWdNVEExTVNBMk56TlJNVEExTVNBMk5qZ2dNVEEwT0NBMk5UWlVNVEEwTlNBMk5ETlJNVEEwTVNBMk16Y2dNVEF3T0NBMk16ZFJPVFk0SURZek5pQTVOVGNnTmpNMFZEa3pPU0EyTWpOUk9UTTJJRFl4T0NBNE5qY2dNelF3VkRjNU55QTFPVkUzT1RjZ05UVWdOems0SURVMFZEZ3dOU0ExTUZRNE1qSWdORGhVT0RVMUlEUTJTRGc0TmxFNE9USWdNemNnT0RreUlETTFVVGc1TWlBeE9TQTRPRFVnTlZFNE9EQWdNQ0E0TmprZ01GRTROalFnTUNBNE1qZ2dNVlEzTXpZZ01sRTJOelVnTWlBMk5EUWdNbFEyTURrZ01WRTFPVElnTVNBMU9USWdNVEZSTlRreUlERXpJRFU1TkNBeU5WRTFPVGdnTkRFZ05qQXlJRFF6VkRZeU5TQTBObEUyTlRJZ05EWWdOamcxSURRNVVUWTVPU0ExTWlBM01EUWdOakZSTnpBMklEWTFJRGMwTWlBeU1EZFVPREV6SURRNU1GUTRORGdnTmpNeFREWTFOQ0F6TWpKUk5EVTRJREV3SURRMU15QTFVVFExTVNBMElEUTBPU0F6VVRRME5DQXdJRFF6TXlBd1VUUXhPQ0F3SURReE5TQTNVVFF4TXlBeE1TQXpOelFnTXpFM1RETXpOU0EyTWpSTU1qWTNJRE0xTkZFeU1EQWdPRGdnTWpBd0lEYzVVVEl3TmlBME5pQXlOeklnTkRaSU1qZ3lVVEk0T0NBME1TQXlPRGtnTXpkVU1qZzJJREU1VVRJNE1pQXpJREkzT0NBeFVUSTNOQ0F3SURJMk55QXdVVEkyTlNBd0lESTFOU0F3VkRJeU1TQXhWREUxTnlBeVVURXlOeUF5SURrMUlERlVOVGdnTUZFME15QXdJRE01SURKVU16VWdNVEZSTXpVZ01UTWdNemdnTWpWVU5ETWdOREJSTkRVZ05EWWdOalVnTkRaUk1UTTFJRFEySURFMU5DQTRObEV4TlRnZ09USWdNakl6SURNMU5GUXlPRGtnTmpJNVdpSXZQanh3WVhSb0lHbGtQU0pOU2xndE16TXRWRVZZTFVrdE1VUTBNME1pSUdROUlrMDBNeUF4VVRJMklERWdNallnTVRCUk1qWWdNVElnTWprZ01qUlJNelFnTkRNZ016a2dORFZSTkRJZ05EWWdOVFFnTkRaSU5qQlJNVEl3SURRMklERXpOaUExTTFFeE16Y2dOVE1nTVRNNElEVTBVVEUwTXlBMU5pQXhORGtnTnpkVU1UazRJREkzTTFFeU1UQWdNekU0SURJeE5pQXpORFJSTWpnMklEWXlOQ0F5T0RZZ05qSTJVVEk0TkNBMk16QWdNamcwSURZek1WRXlOelFnTmpNM0lESXhNeUEyTXpkSU1Ua3pVVEU0TkNBMk5ETWdNVGc1SURZMk1sRXhPVE1nTmpjM0lERTVOU0EyT0RCVU1qQTVJRFk0TTBneU1UTlJNamcxSURZNE1TQXpOVGtnTmpneFVUUTRNU0EyT0RFZ05EZzNJRFk0TTBnME9UZFJOVEEwSURZM05pQTFNRFFnTmpjeVZEVXdNU0EyTlRWVU5EazBJRFl6T1ZFME9URWdOak0zSURRM01TQTJNemRSTkRRd0lEWXpOeUEwTURjZ05qTTBVVE01TXlBMk16RWdNemc0SURZeU0xRXpPREVnTmpBNUlETXpOeUEwTXpKUk16STJJRE00TlNBek1UVWdNelF4VVRJME5TQTJOU0F5TkRVZ05UbFJNalExSURVeUlESTFOU0ExTUZRek1EY2dORFpJTXpNNVVUTTBOU0F6T0NBek5EVWdNemRVTXpReUlERTVVVE16T0NBMklETXpNaUF3U0RNeE5sRXlOemtnTWlBeE56a2dNbEV4TkRNZ01pQXhNVE1nTWxRMk5TQXlWRFF6SURGYUlpOCtQSEJoZEdnZ2FXUTlJazFLV0Mwek15MVVSVmd0VGkwM1F5SWdaRDBpVFRFek9TQXRNalE1U0RFek4xRXhNalVnTFRJME9TQXhNVGtnTFRJek5WWXlOVEZNTVRJd0lEY3pOMUV4TXpBZ056VXdJREV6T1NBM05UQlJNVFV5SURjMU1DQXhOVGtnTnpNMVZpMHlNelZSTVRVeElDMHlORGtnTVRReElDMHlORGxJTVRNNVdpSXZQanh3WVhSb0lHbGtQU0pOU2xndE16T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6TX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Y0dGMGFDQnBaRDBpVFVwWUxUTXpMVlJGV0MxSkxURkVORFU1SWlCa1BTSk5NVEUzSURVNVVURXhOeUF5TmlBeE5ESWdNalpSTVRjNUlESTJJREl3TlNBeE16RlJNakV4SURFMU1TQXlNVFVnTVRVeVVUSXhOeUF4TlRNZ01qSTFJREUxTTBneU1qbFJNak00SURFMU15QXlOREVnTVRVelZESTBOaUF4TlRGVU1qUTRJREUwTkZFeU5EY2dNVE00SURJME5TQXhNamhVTWpNMElEa3dWREl4TkNBME0xUXhPRE1nTmxReE16Y2dMVEV4VVRFd01TQXRNVEVnTnpBZ01URlVNemdnT0RWUk16Z2dPVGNnTXprZ01UQXlUREV3TkNBek5qQlJNVFkzSURZeE5TQXhOamNnTmpJelVURTJOeUEyTWpZZ01UWTJJRFl5T0ZReE5qSWdOak15VkRFMU55QTJNelJVTVRRNUlEWXpOVlF4TkRFZ05qTTJWREV6TWlBMk16ZFVNVEl5SURZek4xRXhNVElnTmpNM0lERXdPU0EyTXpkVU1UQXhJRFl6T0ZRNU5TQTJOREZVT1RRZ05qUTNVVGswSURZME9TQTVOaUEyTmpGUk1UQXhJRFk0TUNBeE1EY2dOamd5VkRFM09TQTJPRGhSTVRrMElEWTRPU0F5TVRNZ05qa3dWREkwTXlBMk9UTlVNalUwSURZNU5GRXlOallnTmprMElESTJOaUEyT0RaUk1qWTJJRFkzTlNBeE9UTWdNemcyVkRFeE9DQTRNMUV4TVRnZ09ERWdNVEU0SURjMVZERXhOeUEyTlZZMU9Wb2lMejQ4Y0dGMGFDQnBaRDBpVFVwWUxUTXpMVlJGV0MxSkxURkVORFV5SWlCa1BTSk5NemtnTVRZNFVUTTVJREl5TlNBMU9DQXlOekpVTVRBM0lETTFNRlF4TnpRZ05EQXlWREkwTkNBME16TlVNekEzSURRME1rZ3pNVEJSTXpVMUlEUTBNaUF6T0RnZ05ESXdWRFF5TVNBek5UVlJOREl4SURJMk5TQXpNVEFnTWpNM1VUSTJNU0F5TWpRZ01UYzJJREl5TTFFeE16a2dNakl6SURFek9DQXlNakZSTVRNNElESXhPU0F4TXpJZ01UZzJWREV5TlNBeE1qaFJNVEkxSURneElERTBOaUExTkZReU1Ea2dNalpVTXpBeUlEUTFWRE01TkNBeE1URlJOREF6SURFeU1TQTBNRFlnTVRJeFVUUXhNQ0F4TWpFZ05ERTVJREV4TWxRME1qa2dPVGhVTkRJd0lEZ3lWRE01TUNBMU5WUXpORFFnTWpSVU1qZ3hJQzB4VkRJd05TQXRNVEZSTVRJMklDMHhNU0E0TXlBME1sUXpPU0F4TmpoYVRUTTNNeUF6TlROUk16WTNJRFF3TlNBek1EVWdOREExVVRJM01pQTBNRFVnTWpRMElETTVNVlF4T1RrZ016VTNWREUzTUNBek1UWlVNVFUwSURJNE1GUXhORGtnTWpZeFVURTBPU0F5TmpBZ01UWTVJREkyTUZFeU9ESWdNall3SURNeU55QXlPRFJVTXpjeklETTFNMW9pTHo0OGNHRjBhQ0JwWkQwaVRVcFlMVE1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XpNdFZFVllMVTR0TTBVaUlHUTlJazA0TkNBMU1qQlJPRFFnTlRJNElEZzRJRFV6TTFRNU5pQTFNemxNT1RrZ05UUXdVVEV3TmlBMU5EQWdNalV6SURRM01WUTFORFFnTXpNMFREWTROeUF5TmpWUk5qazBJREkyTUNBMk9UUWdNalV3VkRZNE55QXlNelZSTmpnMUlESXpNeUF6T1RVZ09UWk1NVEEzSUMwME1FZ3hNREZST0RNZ0xUTTRJRGd6SUMweU1GRTRNeUF0TVRrZ09ETWdMVEUzVVRneUlDMHhNQ0E1T0NBdE1WRXhNVGNnT1NBeU5EZ2dOekZSTXpJMklERXdPQ0F6TnpnZ01UTXlURFl5TmlBeU5UQk1NemM0SURNMk9GRTVNQ0ExTURRZ09EWWdOVEE1VVRnMElEVXhNeUE0TkNBMU1qQmFJaTgrUEhCaGRHZ2dhV1E5SWsxS1dDMHpNeTFVUlZndFNTMHhSRFExTXlJZ1pEMGlUVEV4T0NBdE1UWXlVVEV5TUNBdE1UWXlJREV5TkNBdE1UWTBWREV6TlNBdE1UWTNWREUwTnlBdE1UWTRVVEUyTUNBdE1UWTRJREUzTVNBdE1UVTFWREU0TnlBdE1USTJVVEU1TnlBdE9Ua2dNakl4SURJM1ZESTJOeUF5TmpkVU1qZzVJRE00TWxZek9EVklNalF5VVRFNU5TQXpPRFVnTVRreUlETTROMUV4T0RnZ016a3dJREU0T0NBek9UZE1NVGsxSURReU5WRXhPVGNnTkRNd0lESXdNeUEwTXpCVU1qVXdJRFF6TVZFeU9UZ2dORE14SURJNU9DQTBNekpSTWprNElEUXpOQ0F6TURjZ05EZ3lWRE14T1NBMU5EQlJNelUySURjd05TQTBOalVnTnpBMVVUVXdNaUEzTURNZ05USTJJRFk0TTFRMU5UQWdOak13VVRVMU1DQTFPVFFnTlRJNUlEVTNPRlEwT0RjZ05UWXhVVFEwTXlBMU5qRWdORFF6SURZd00xRTBORE1nTmpJeUlEUTFOQ0EyTXpaVU5EYzRJRFkxTjB3ME9EY2dOall5VVRRM01TQTJOamdnTkRVM0lEWTJPRkUwTkRVZ05qWTRJRFF6TkNBMk5UaFVOREU1SURZek1GRTBNVElnTmpBeElEUXdNeUExTlRKVU16ZzNJRFEyT1ZRek9EQWdORE16VVRNNE1DQTBNekVnTkRNMUlEUXpNVkUwT0RBZ05ETXhJRFE0TnlBME16QlVORGs0SURReU5GRTBPVGtnTkRJd0lEUTVOaUEwTURkVU5Ea3hJRE01TVZFME9Ea2dNemcySURRNE1pQXpPRFpVTkRJNElETTROVWd6TnpKTU16UTVJREkyTTFFek1ERWdNVFVnTWpneUlDMDBOMUV5TlRVZ0xURXpNaUF5TVRJZ0xURTNNMUV4TnpVZ0xUSXdOU0F4TXprZ0xUSXdOVkV4TURjZ0xUSXdOU0E0TVNBdE1UZzJWRFUxSUMweE16SlJOVFVnTFRrMUlEYzJJQzAzT0ZReE1UZ2dMVFl4VVRFMk1pQXROakVnTVRZeUlDMHhNRE5STVRZeUlDMHhNaklnTVRVeElDMHhNelpVTVRJM0lDMHhOVGRNTVRFNElDMHhOakp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lFpSWdlR3hwYm1zNmFISmxaajBpSTAxS1dDMHpNeTFVUlZndFNTMHhSRFF6UWlJdlBqd3ZaejQ4WnlCa1lYUmhMVzF0YkMxdWIyUmxQU0p0YmlJZ2RISmhibk5tYjNKdFBTSjBjbUZ1YzJ4aGRHVW9PRFkwTEMweE5UQXBJSE5qWVd4bEtEQXVOekEzS1NJK1BIVnpaU0JrWVhSaExXTTlJak14SWlCNGJHbHVhenBvY21WbVBTSWpUVXBZTFRNekxWUkZXQzFPTFRNeElpOCtQQzluUGp3dlp6NDhaeUJrWVhSaExXMXRiQzF1YjJSbFBTSnRieUlnZEhKaGJuTm1iM0p0UFNKMGNtRnVjMnhoZEdVb01UVTBOUzR6TERBcElqNDhkWE5sSUdSaGRHRXRZejBpTTBFaUlIaHNhVzVyT21oeVpXWTlJaU5OU2xndE16TXRWRVZZTFU0dE0wRWlMejQ4TDJjK1BHY2daR0YwWVMxdGJXd3RibTlrWlQwaWJYTjFZaUlnZEhKaGJuTm1iM0p0UFNKMGNtRnVjMnhoZEdVb01qRXdNUzR4TERBcElqNDhaeUJrWVhSaExXMXRiQzF1YjJSbFBTSlVaVmhCZEc5dElpQmtZWFJoTFcxcWVDMTBaWGhqYkdGemN6MGlUMUpFSWo0OFp5QmtZWFJoTFcxdGJDMXViMlJsUFNKdGIzWmxjaUkrUEdjZ1pHRjBZUzF0Yld3dGJtOWtaVDBpYldraVBqeDFjMlVnWkdGMFlTMWpQU0l4UkRRMk5TSWdlR3hwYm1zNmFISmxaajBpSTAxS1dDMHpNeTFVUlZndFNTMHhSRFEyTlNJdlBqd3ZaejQ4WnlCa1lYUmhMVzF0YkMxdWIyUmxQU0p0YnlJZ2RISmhibk5tYjNKdFBTSjBjbUZ1YzJ4aGRHVW9NekV6TGpnc015a2dkSEpoYm5Oc1lYUmxLQzB5TlRBZ01Da2lQangxYzJVZ1pHRjBZUzFqUFNKQlJpSWdlR3hwYm1zNmFISmxaajBpSTAxS1dDMHpNeTFVUlZndFRpMUJSaUl2UGp3dlp6NDhMMmMrUEM5blBqeG5JR1JoZEdFdGJXMXNMVzV2WkdVOUlsUmxXRUYwYjIwaUlIUnlZVzV6Wm05eWJUMGlkSEpoYm5Oc1lYUmxLRFl3TlN3dE1UYzJMamNwSUhOallXeGxLREF1TnpBM0tTSWdaR0YwWVMxdGFuZ3RkR1Y0WTJ4aGMzTTlJazlTUkNJK1BHY2daR0YwWVMxdGJXd3RibTlrWlQwaWJXOGlQangxYzJVZ1pHRjBZUzFqUFNJeU9DSWdlR3hwYm1zNmFISmxaajBpSTAxS1dDMHpNeTFVUlZndFRpMHlPQ0l2UGp3dlp6NDhaeUJrWVhSaExXMXRiQzF1YjJSbFBTSnRhU0lnZEhKaGJuTm1iM0p0UFNKMGNtRnVjMnhoZEdVb016ZzVMREFwSWo0OGRYTmxJR1JoZEdFdFl6MGlNVVEwTXpVaUlIaHNhVzVyT21oeVpXWTlJaU5OU2xndE16TXRWRVZZTFVrdE1VUTBNelVpTHo0OEwyYytQR2NnWkdGMFlTMXRiV3d0Ym05a1pUMGliV2tpSUhSeVlXNXpabTl5YlQwaWRISmhibk5zWVhSbEtERXhORGdzTUNraVBqeDFjMlVnWkdGMFlTMWpQU0l4UkRRME1DSWdlR3hwYm1zNmFISmxaajBpSTAxS1dDMHpNeTFVUlZndFNTMHhSRFEwTUNJdlBqd3ZaejQ4WnlCa1lYUmhMVzF0YkMxdWIyUmxQU0p0YVNJZ2RISmhibk5tYjNKdFBTSjBjbUZ1YzJ4aGRHVW9NakU1T1N3d0tTSStQSFZ6WlNCa1lYUmhMV005SWpGRU5ETkRJaUI0YkdsdWF6cG9jbVZtUFNJalRVcFlMVE16TFZSRldDMUpMVEZFTkRORElpOCtQQzluUGp4bklHUmhkR0V0Ylcxc0xXNXZaR1U5SWxSbFdFRjBiMjBpSUdSaGRHRXRiV3A0TFhSbGVHTnNZWE56UFNKUFVrUWlJSFJ5WVc1elptOXliVDBpZEhKaGJuTnNZWFJsS0RJM01ETXNNQ2tpUGp4bklHUmhkR0V0Ylcxc0xXNXZaR1U5SW0xdklpQjBjbUZ1YzJadmNtMDlJblJ5WVc1emJHRjBaU2d3SUMwd0xqVXBJajQ4ZFhObElHUmhkR0V0WXowaU4wTWlJSGhzYVc1ck9taHlaV1k5SWlOTlNsZ3RNek10VkVWWUxVNHROME1pTHo0OEwyYytQQzluUGp4bklHUmhkR0V0Ylcxc0xXNXZaR1U5SW0xcElpQjBjbUZ1YzJadmNtMDlJblJ5WVc1emJHRjBaU2d5T1RneExEQXBJajQ4ZFhObElHUmhkR0V0WXowaU1VUTBOVUVpSUhoc2FXNXJPbWh5WldZOUlpTk5TbGd0TXpNdFZFVllMVWt0TVVRME5VRWlMejQ4TDJjK1BHY2daR0YwWVMxdGJXd3RibTlrWlQwaWJXa2lJSFJ5WVc1elptOXliVDBpZEhKaGJuTnNZWFJsS0RNNE5Ua3NNQ2tpUGp4MWMyVWdaR0YwWVMxalBTSXhSRFEwUlNJZ2VHeHBibXM2YUhKbFpqMGlJMDFLV0Mwek15MVVSVmd0U1MweFJEUTBSU0l2UGp3dlp6NDhaeUJrWVhSaExXMXRiQzF1YjJSbFBTSnRhU0lnZEhKaGJuTm1iM0p0UFNKMGNtRnVjMnhoZEdVb05ETTRPQ3d3S1NJK1BIVnpaU0JrWVhSaExXTTlJakZFTkRVNUlpQjRiR2x1YXpwb2NtVm1QU0lqVFVwWUxUTXpMVlJGV0MxSkxURkVORFU1SWk4K1BDOW5QanhuSUdSaGRHRXRiVzFzTFc1dlpHVTlJbTFwSWlCMGNtRnVjMlp2Y20wOUluUnlZVzV6YkdGMFpTZzBOamcyTERBcElqNDhkWE5sSUdSaGRHRXRZejBpTVVRME5USWlJSGhzYVc1ck9taHlaV1k5SWlOTlNsZ3RNek10VkVWWUxVa3RNVVEwTlRJaUx6NDhMMmMrUEdjZ1pHRjBZUzF0Yld3dGJtOWtaVDBpYlc4aUlIUnlZVzV6Wm05eWJUMGlkSEpoYm5Oc1lYUmxLRFV4TlRJc01Da2lQangxYzJVZ1pHRjBZUzFqUFNJeU9TSWdlR3hwYm1zNmFISmxaajBpSTAxS1dDMHpNeTFVUlZndFRpMHlPU0l2UGp3dlp6NDhMMmMrUEM5blBqeG5JR1JoZEdFdGJXMXNMVzV2WkdVOUltMXZJaUIwY21GdWMyWnZjbTA5SW5SeVlXNXpiR0YwWlNnMk9UVXlMREFwSWo0OGRYTmxJR1JoZEdFdFl6MGlNMFVpSUhoc2FXNXJPbWh5WldZOUlpTk5TbGd0TXpNdFZFVllMVTR0TTBVaUx6NDhMMmMrUEdjZ1pHRjBZUzF0Yld3dGJtOWtaVDBpYlhOMVlpSWdkSEpoYm5ObWIzSnRQU0owY21GdWMyeGhkR1VvT0RBd055NDNMREFwSWo0OFp5QmtZWFJoTFcxdGJDMXViMlJsUFNKVVpWaEJkRzl0SWlCa1lYUmhMVzFxZUMxMFpYaGpiR0Z6Y3owaVQxSkVJajQ4WnlCa1lYUmhMVzF0YkMxdWIyUmxQU0p0YjNabGNpSStQR2NnWkdGMFlTMXRiV3d0Ym05a1pUMGliV2tpUGp4MWMyVWdaR0YwWVMxalBTSXhSRFEyTlNJZ2VHeHBibXM2YUhKbFpqMGlJMDFLV0Mwek15MVVSVmd0U1MweFJEUTJOU0l2UGp3dlp6NDhaeUJrWVhSaExXMXRiQzF1YjJSbFBTSnRieUlnZEhKaGJuTm1iM0p0UFNKMGNtRnVjMnhoZEdVb016RXpMamdzTXlrZ2RISmhibk5zWVhSbEtDMHlOVEFnTUNraVBqeDFjMlVnWkdGMFlTMWpQU0pCUmlJZ2VHeHBibXM2YUhKbFpqMGlJMDFLV0Mwek15MVVSVmd0VGkxQlJpSXZQand2Wno0OEwyYytQQzluUGp4bklHUmhkR0V0Ylcxc0xXNXZaR1U5SWxSbFdFRjBiMjBpSUhSeVlXNXpabTl5YlQwaWRISmhibk5zWVhSbEtEWXdOU3d0TVRjMkxqY3BJSE5qWVd4bEtEQXVOekEzS1NJZ1pHRjBZUzF0YW5ndGRHVjRZMnhoYzNNOUlrOVNSQ0krUEdjZ1pHRjBZUzF0Yld3dGJtOWtaVDBpYlc4aVBqeDFjMlVnWkdGMFlTMWpQU0l5T0NJZ2VHeHBibXM2YUhKbFpqMGlJMDFLV0Mwek15MVVSVmd0VGkweU9DSXZQand2Wno0OFp5QmtZWFJoTFcxdGJDMXViMlJsUFNKdGFTSWdkSEpoYm5ObWIzSnRQU0owY21GdWMyeGhkR1VvTXpnNUxEQXBJajQ4ZFhObElHUmhkR0V0WXowaU1VUTBNelVpSUhoc2FXNXJPbWh5WldZOUlpTk5TbGd0TXpNdFZFVllMVWt0TVVRME16VWlMejQ4TDJjK1BHY2daR0YwWVMxdGJXd3RibTlrWlQwaWJXa2lJSFJ5WVc1elptOXliVDBpZEhKaGJuTnNZWFJsS0RFeE5EZ3NNQ2tpUGp4MWMyVWdaR0YwWVMxalBTSXhSRFEwTUNJZ2VHeHBibXM2YUhKbFpqMGlJMDFLV0Mwek15MVVSVmd0U1MweFJEUTBNQ0l2UGp3dlp6NDhaeUJrWVhSaExXMXRiQzF1YjJSbFBTSnRhU0lnZEhKaGJuTm1iM0p0UFNKMGNtRnVjMnhoZEdVb01qRTVPU3d3S1NJK1BIVnpaU0JrWVhSaExXTTlJakZFTkRORElpQjRiR2x1YXpwb2NtVm1QU0lqVFVwWUxUTXpMVlJGV0MxSkxURkVORE5ESWk4K1BDOW5QanhuSUdSaGRHRXRiVzFzTFc1dlpHVTlJbFJsV0VGMGIyMGlJR1JoZEdFdGJXcDRMWFJsZUdOc1lYTnpQU0pQVWtRaUlIUnlZVzV6Wm05eWJUMGlkSEpoYm5Oc1lYUmxLREkzTURNc01Da2lQanhuSUdSaGRHRXRiVzFzTFc1dlpHVTlJbTF2SWlCMGNtRnVjMlp2Y20wOUluUnlZVzV6YkdGMFpTZ3dJQzB3TGpVcElqNDhkWE5sSUdSaGRHRXRZejBpTjBNaUlIaHNhVzVyT21oeVpXWTlJaU5OU2xndE16TXRWRVZZTFU0dE4wTWlMejQ4TDJjK1BDOW5QanhuSUdSaGRHRXRiVzFzTFc1dlpHVTlJbTFwSWlCMGNtRnVjMlp2Y20wOUluUnlZVzV6YkdGMFpTZ3lPVGd4TERBcElqNDhkWE5sSUdSaGRHRXRZejBpTVVRME5UTWlJSGhzYVc1ck9taHlaV1k5SWlOTlNsZ3RNek10VkVWWUxVa3RNVVEwTlRNaUx6NDhMMmMrUEdjZ1pHRjBZUzF0Yld3dGJtOWtaVDBpYldraUlIUnlZVzV6Wm05eWJUMGlkSEpoYm5Oc1lYUmxLRE0xTXpFc01Da2lQangxYzJVZ1pHRjBZUzFqUFNJeFJEUTFNaUlnZUd4cGJtczZhSEpsWmowaUkwMUtXQzB6TXkxVVJWZ3RTUzB4UkRRMU1pSXZQand2Wno0OFp5QmtZWFJoTFcxdGJDMXViMlJsUFNKdGFTSWdkSEpoYm5ObWIzSnRQU0owY21GdWMyeGhkR1VvTXprNU55d3dLU0krUEhWelpTQmtZWFJoTFdNOUlqRkVORFZCSWlCNGJHbHVhenBvY21WbVBTSWpUVXBZTFRNekxWUkZXQzFKTFRGRU5EVkJJaTgrUEM5blBqeG5JR1JoZEdFdGJXMXNMVzV2WkdVOUltMXBJaUIwY21GdWMyWnZjbTA5SW5SeVlXNXpiR0YwWlNnME9EYzFMREFwSWo0OGRYTmxJR1JoZEdFdFl6MGlNVVEwTkVVaUlIaHNhVzVyT21oeVpXWTlJaU5OU2xndE16TXRWRVZZTFVrdE1VUTBORVVpTHo0OEwyYytQR2NnWkdGMFlTMXRiV3d0Ym05a1pUMGliV2tpSUhSeVlXNXpabTl5YlQwaWRISmhibk5zWVhSbEtEVTBNRFFzTUNraVBqeDFjMlVnWkdGMFlTMWpQU0l4UkRRMU9TSWdlR3hwYm1zNmFISmxaajBpSTAxS1dDMHpNeTFVUlZndFNTMHhSRFExT1NJdlBqd3ZaejQ4WnlCa1lYUmhMVzF0YkMxdWIyUmxQU0p0YVNJZ2RISmhibk5tYjNKdFBTSjBjbUZ1YzJ4aGRHVW9OVGN3TWl3d0tTSStQSFZ6WlNCa1lYUmhMV005SWpGRU5EVXlJaUI0YkdsdWF6cG9jbVZtUFNJalRVcFlMVE16TFZSRldDMUpMVEZFTkRVeUlpOCtQQzluUGp4bklHUmhkR0V0Ylcxc0xXNXZaR1U5SW0xdklpQjBjbUZ1YzJadmNtMDlJblJ5WVc1emJHRjBaU2cyTVRZNExEQXBJajQ4ZFhObElHUmhkR0V0WXowaU1qa2lJSGhzYVc1ck9taHlaV1k5SWlOTlNsZ3RNek10VkVWWUxVNHRNamtpTHo0OEwyYytQQzluUGp3dlp6NDhMMmMrUEM5blBqd3ZjM1puUGc9PSIsCgkiUmVhbFZpZXdTaXplSnNvbiIgOiAie1wiaGVpZ2h0XCI6Mzc1LFwid2lkdGhcIjo0Njc4LjU3MTQ3MjE2Nzk2OX0iCn0K"/>
    </extobj>
    <extobj name="2384804F-3998-4D57-9195-F3826E402611-26">
      <extobjdata type="2384804F-3998-4D57-9195-F3826E402611" data="ewoJIkltZ1NldHRpbmdKc29uIiA6ICJ7XCJoZWlnaHRcIjo1Mi42Nzg1NzE0Mjg1NzE0MixcIndpZHRoXCI6MTk5Ljk5OTk5OTk5OTk5OTk3fSIsCgkiTGF0ZXgiIDogImRfeyhpLCBqKX0gPSAoe3tcXHN1bV97ayA9IDF9XntOfXx4X2teeyhpKX0gLSB4X2teeyhpKX18XnB9fSlee1xcZnJhY3sxfXtwfX0iLAoJIkxhdGV4SW1nQmFzZTY0IiA6ICJQSE4yWnlCNGJXeHVjejBpYUhSMGNEb3ZMM2QzZHk1M015NXZjbWN2TWpBd01DOXpkbWNpSUhkcFpIUm9QU0l5TlM0M01tVjRJaUJvWldsbmFIUTlJall1TnpnMFpYZ2lJSEp2YkdVOUltbHRaeUlnWm05amRYTmhZbXhsUFNKbVlXeHpaU0lnZG1sbGQwSnZlRDBpTUNBdE1UY3pNeUF4TVRNMk9DNHhJREk1T1RndU55SWdlRzFzYm5NNmVHeHBibXM5SW1oMGRIQTZMeTkzZDNjdWR6TXViM0puTHpFNU9Ua3ZlR3hwYm1zaUlHRnlhV0V0YUdsa1pHVnVQU0owY25WbElpQnpkSGxzWlQwaWRtVnlkR2xqWVd3dFlXeHBaMjQ2SUMweUxqZzJOR1Y0T3lCdFlYZ3RkMmxrZEdnNklEazRKVHNpUGp4a1pXWnp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aT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SXRWRVZZTFVrdE1VUTBOVGNpSUdROUlrMHlPVGNnTlRrMlVUSTVOeUEyTWpjZ016RTRJRFkwTkZRek5qRWdOall4VVRNM09DQTJOakVnTXpnNUlEWTFNVlEwTURNZ05qSXpVVFF3TXlBMU9UVWdNemcwSURVM05sUXpOREFnTlRVM1VUTXlNaUExTlRjZ016RXdJRFUyTjFReU9UY2dOVGsyV2sweU9EZ2dNemMyVVRJNE9DQTBNRFVnTWpZeUlEUXdOVkV5TkRBZ05EQTFJREl5TUNBek9UTlVNVGcxSURNMk1sUXhOakVnTXpJMVZERTBOQ0F5T1ROTU1UTTNJREkzT1ZFeE16VWdNamM0SURFeU1TQXlOemhJTVRBM1VURXdNU0F5T0RRZ01UQXhJREk0TmxReE1EVWdNams1VVRFeU5pQXpORGdnTVRZMElETTVNVlF5TlRJZ05EUXhVVEkxTXlBME5ERWdNall3SURRME1WUXlOeklnTkRReVVUSTVOaUEwTkRFZ016RTJJRFF6TWxFek5ERWdOREU0SURNMU5DQTBNREZVTXpZM0lETTBPRll6TXpKTU16RTRJREV6TTFFeU5qY2dMVFkzSURJMk5DQXROelZSTWpRMklDMHhNalVnTVRrMElDMHhOalJVTnpVZ0xUSXdORkV5TlNBdE1qQTBJRGNnTFRFNE0xUXRNVElnTFRFek4xRXRNVElnTFRFeE1DQTNJQzA1TVZRMU15QXROekZSTnpBZ0xUY3hJRGd5SUMwNE1WUTVOU0F0TVRFeVVUazFJQzB4TkRnZ05qTWdMVEUyTjFFMk9TQXRNVFk0SURjM0lDMHhOamhSTVRFeElDMHhOamdnTVRNNUlDMHhOREJVTVRneUlDMDNORXd4T1RNZ0xUTXlVVEl3TkNBeE1TQXlNVGtnTnpKVU1qVXhJREU1TjFReU56Z2dNekE0VkRJNE9TQXpOalZSTWpnNUlETTNNaUF5T0RnZ016YzJ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FeElpQmtQU0pOTmpBZ09UUTRVVFl6SURrMU1DQTJOalVnT1RVd1NERXlOamRNTVRNeU5TQTRNVFZSTVRNNE5DQTJOemNnTVRNNE9DQTJOamxJTVRNME9Fd3hNelF4SURZNE0xRXhNekl3SURjeU5DQXhNamcxSURjMk1WRXhNak0xSURnd09TQXhNVGMwSURnek9GUXhNRE16SURnNE1WUTRPRElnT0RrNFZEWTVPU0E1TURKSU5UYzBTRFUwTTBneU5URk1NalU1SURnNU1WRTNNaklnTWpVNElEY3lOQ0F5TlRKUk56STFJREkxTUNBM01qUWdNalEyVVRjeU1TQXlORE1nTkRZd0lDMDFOa3d4T1RZZ0xUTTFObEV4T1RZZ0xUTTFOeUEwTURjZ0xUTTFOMUUwTlRrZ0xUTTFOeUExTkRnZ0xUTTFOMVEyTnpZZ0xUTTFPRkU0TVRJZ0xUTTFPQ0E0T1RZZ0xUTTFNMVF4TURZeklDMHpNekpVTVRJd05DQXRNamd6VkRFek1EY2dMVEU1TmxFeE16STRJQzB4TnpBZ01UTTBPQ0F0TVRJMFNERXpPRGhSTVRNNE9DQXRNVEkxSURFek9ERWdMVEUwTlZReE16VTJJQzB5TVRCVU1UTXlOU0F0TWprMFRERXlOamNnTFRRME9VdzJOallnTFRRMU1GRTJOQ0F0TkRVd0lEWXhJQzAwTkRoUk5UVWdMVFEwTmlBMU5TQXRORE01VVRVMUlDMDBNemNnTlRjZ0xUUXpNMHcxT1RBZ01UYzNVVFU1TUNBeE56Z2dOVFUzSURJeU1sUTBOVElnTXpZMlZETXlNaUExTkRSTU5UWWdPVEE1VERVMUlEa3lORkUxTlNBNU5EVWdOakFnT1RRNFdpSXZQanh3WVhSb0lHbGtQU0pOU2xndE1p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pMVVSVmd0U1MweFJEUTBNU0lnWkQwaVRUSXpOQ0EyTXpkUk1qTXhJRFl6TnlBeU1qWWdOak0zVVRJd01TQTJNemNnTVRrMklEWXpPRlF4T1RFZ05qUTVVVEU1TVNBMk56WWdNakF5SURZNE1sRXlNRFFnTmpneklESTVPU0EyT0ROUk16YzJJRFk0TXlBek9EY2dOamd6VkRRd01TQTJOemRSTmpFeUlERTRNU0EyTVRZZ01UWTRURFkzTUNBek9ERlJOekl6SURVNU1pQTNNak1nTmpBMlVUY3lNeUEyTXpNZ05qVTVJRFl6TjFFMk16VWdOak0zSURZek5TQTJORGhSTmpNMUlEWTFNQ0EyTXpjZ05qWXdVVFkwTVNBMk56WWdOalF6SURZM09WUTJOVE1nTmpnelVUWTFOaUEyT0RNZ05qZzBJRFk0TWxRM05qY2dOamd3VVRneE55QTJPREFnT0RReklEWTRNVlE0TnpNZ05qZ3lVVGc0T0NBMk9ESWdPRGc0SURZM01sRTRPRGdnTmpVd0lEZzRNQ0EyTkRKUk9EYzRJRFl6TnlBNE5UZ2dOak0zVVRjNE55QTJNek1nTnpZNUlEVTVOMHcyTWpBZ04xRTJNVGdnTUNBMU9Ua2dNRkUxT0RVZ01DQTFPRElnTWxFMU56a2dOU0EwTlRNZ016QTFURE15TmlBMk1EUk1Nall4SURNME5GRXhPVFlnT0RnZ01UazJJRGM1VVRJd01TQTBOaUF5TmpnZ05EWklNamM0VVRJNE5DQTBNU0F5T0RRZ016aFVNamd5SURFNVVUSTNPQ0EySURJM01pQXdTREkxT1ZFeU1qZ2dNaUF4TlRFZ01sRXhNak1nTWlBeE1EQWdNbFEyTXlBeVZEUTJJREZSTXpFZ01TQXpNU0F4TUZFek1TQXhOQ0F6TkNBeU5sUXpPU0EwTUZFME1TQTBOaUEyTWlBME5sRXhNekFnTkRrZ01UVXdJRGcxVVRFMU5DQTVNU0F5TWpFZ016WXlUREk0T1NBMk16UlJNamczSURZek5TQXlNelFnTmpNM1dpSXZQanh3WVhSb0lHbGtQU0pOU2xndE1pMVVSVmd0VGkwM1F5SWdaRDBpVFRFek9TQXRNalE1U0RFek4xRXhNalVnTFRJME9TQXhNVGtnTFRJek5WWXlOVEZNTVRJd0lEY3pOMUV4TXpBZ056VXdJREV6T1NBM05UQlJNVFV5SURjMU1DQXhOVGtnTnpNMVZpMHlNelZSTVRVeElDMHlORGtnTVRReElDMHlORGxJTVRNNVdpSXZQanh3WVhSb0lHbGtQU0pOU2xndE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MVlJGV0MxT0xUSXlNVElpSUdROUlrMDROQ0F5TXpkVU9EUWdNalV3VkRrNElESTNNRWcyTnpsUk5qazBJREkyTWlBMk9UUWdNalV3VkRZM09TQXlNekJJT1RoUk9EUWdNak0zSURnMElESTFNRm9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VeElpQjRiR2x1YXpwb2NtVm1QU0lqVFVwWUxUSXRWRVZZTFVrdE1VUTBOVEVpTHo0OEwyYytQR2NnWkdGMFlTMXRiV3d0Ym05a1pUMGlWR1ZZUVhSdmJTSWdkSEpoYm5ObWIzSnRQU0owY21GdWMyeGhkR1VvTlRVekxDMHhOell1TnlrZ2MyTmhiR1VvTUM0M01EY3BJaUJrWVhSaExXMXFlQzEwWlhoamJHRnpjejBpVDFKRUlqNDhaeUJrWVhSaExXMXRiQzF1YjJSbFBTSnRieUkrUEhWelpTQmtZWFJoTFdNOUlqSTRJaUI0YkdsdWF6cG9jbVZtUFNJalRVcFlMVEl0VkVWWUxVNHRNamdpTHo0OEwyYytQR2NnWkdGMFlTMXRiV3d0Ym05a1pUMGliV2tpSUhSeVlXNXpabTl5YlQwaWRISmhibk5zWVhSbEtETTRPU3d3S1NJK1BIVnpaU0JrWVhSaExXTTlJakZFTkRVMklpQjRiR2x1YXpwb2NtVm1QU0lqVFVwWUxUSXRWRVZZTFVrdE1VUTBOVFlpTHo0OEwyYytQR2NnWkdGMFlTMXRiV3d0Ym05a1pUMGliVzhpSUhSeVlXNXpabTl5YlQwaWRISmhibk5zWVhSbEtEY3pOQ3d3S1NJK1BIVnpaU0JrWVhSaExXTTlJakpESWlCNGJHbHVhenBvY21WbVBTSWpUVXBZTFRJdFZFVllMVTR0TWtNaUx6NDhMMmMrUEdjZ1pHRjBZUzF0Yld3dGJtOWtaVDBpYldraUlIUnlZVzV6Wm05eWJUMGlkSEpoYm5Oc1lYUmxLREV3TVRJc01Da2lQangxYzJVZ1pHRjBZUzFqUFNJeFJEUTFOeUlnZUd4cGJtczZhSEpsWmowaUkwMUtXQzB5TFZSRldDMUpMVEZFTkRVM0lpOCtQQzluUGp4bklHUmhkR0V0Ylcxc0xXNXZaR1U5SW0xdklpQjBjbUZ1YzJadmNtMDlJblJ5WVc1emJHRjBaU2d4TkRJMExEQXBJajQ4ZFhObElHUmhkR0V0WXowaU1qa2lJSGhzYVc1ck9taHlaV1k5SWlOTlNsZ3RNaTFVUlZndFRpMHlPU0l2UGp3dlp6NDhMMmMrUEM5blBqeG5JR1JoZEdFdGJXMXNMVzV2WkdVOUltMXZJaUIwY21GdWMyWnZjbTA5SW5SeVlXNXpiR0YwWlNneU1UWXlMamdzTUNraVBqeDFjMlVnWkdGMFlTMWpQU0l6UkNJZ2VHeHBibXM2YUhKbFpqMGlJMDFLV0MweUxWUkZXQzFPTFRORUlpOCtQQzluUGp4bklHUmhkR0V0Ylcxc0xXNXZaR1U5SW0xdklpQjBjbUZ1YzJadmNtMDlJblJ5WVc1emJHRjBaU2d6TWpFNExqVXNNQ2tpUGp4MWMyVWdaR0YwWVMxalBTSXlPQ0lnZUd4cGJtczZhSEpsWmowaUkwMUtXQzB5TFZSRldDMU9MVEk0SWk4K1BDOW5QanhuSUdSaGRHRXRiVzFzTFc1dlpHVTlJbFJsV0VGMGIyMGlJR1JoZEdFdGJXcDRMWFJsZUdOc1lYTnpQU0pQVWtRaUlIUnlZVzV6Wm05eWJUMGlkSEpoYm5Oc1lYUmxLRE0yTURjdU5Td3dLU0krUEdjZ1pHRjBZUzF0Yld3dGJtOWtaVDBpVkdWWVFYUnZiU0lnWkdGMFlTMXRhbmd0ZEdWNFkyeGhjM005SWs5U1JDSStQR2NnWkdGMFlTMXRiV3d0Ym05a1pUMGliWFZ1WkdWeWIzWmxjaUkrUEdjZ1pHRjBZUzF0Yld3dGJtOWtaVDBpYlc4aVBqeDFjMlVnWkdGMFlTMWpQU0l5TWpFeElpQjRiR2x1YXpwb2NtVm1QU0lqVFVwWUxUSXRWRVZZTFV4UExUSXlNVEVpTHo0OEwyYytQR2NnWkdGMFlTMXRiV3d0Ym05a1pUMGlWR1ZZUVhSdmJTSWdkSEpoYm5ObWIzSnRQU0owY21GdWMyeGhkR1VvT0RZc0xURXhNRGN1TnlrZ2MyTmhiR1VvTUM0M01EY3BJaUJrWVhSaExXMXFlQzEwWlhoamJHRnpjejBpVDFKRUlqNDhaeUJrWVhSaExXMXRiQzF1YjJSbFBTSnRhU0krUEhWelpTQmtZWFJoTFdNOUlqRkVORFU0SWlCNGJHbHVhenBvY21WbVBTSWpUVXBZTFRJdFZFVllMVWt0TVVRME5UZ2lMejQ4TDJjK1BHY2daR0YwWVMxdGJXd3RibTlrWlQwaWJXOGlJSFJ5WVc1elptOXliVDBpZEhKaGJuTnNZWFJsS0RVeU1Td3dLU0krUEhWelpTQmtZWFJoTFdNOUlqTkVJaUI0YkdsdWF6cG9jbVZtUFNJalRVcFlMVEl0VkVWWUxVNHRNMFFpTHo0OEwyYytQR2NnWkdGMFlTMXRiV3d0Ym05a1pUMGliVzRpSUhSeVlXNXpabTl5YlQwaWRISmhibk5zWVhSbEtERXlPVGtzTUNraVBqeDFjMlVnWkdGMFlTMWpQU0l6TVNJZ2VHeHBibXM2YUhKbFpqMGlJMDFLV0MweUxWUkZXQzFPTFRNeElpOCtQQzluUGp3dlp6NDhaeUJrWVhSaExXMXRiQzF1YjJSbFBTSlVaVmhCZEc5dElpQjBjbUZ1YzJadmNtMDlJblJ5WVc1emJHRjBaU2cwTURnc01URTFNQ2tnYzJOaGJHVW9NQzQzTURjcElpQmtZWFJoTFcxcWVDMTBaWGhqYkdGemN6MGlUMUpFSWo0OFp5QmtZWFJoTFcxdGJDMXViMlJsUFNKdGFTSStQSFZ6WlNCa1lYUmhMV005SWpGRU5EUXhJaUI0YkdsdWF6cG9jbVZtUFNJalRVcFlMVEl0VkVWWUxVa3RNVVEwTkRFaUx6NDhMMmMrUEM5blBqd3ZaejQ4WnlCa1lYUmhMVzF0YkMxdWIyUmxQU0pVWlZoQmRHOXRJaUJrWVhSaExXMXFlQzEwWlhoamJHRnpjejBpVDFKRUlpQjBjbUZ1YzJadmNtMDlJblJ5WVc1emJHRjBaU2d4TmpFd0xqY3NNQ2tpUGp4bklHUmhkR0V0Ylcxc0xXNXZaR1U5SW0xdklpQjBjbUZ1YzJadmNtMDlJblJ5WVc1emJHRjBaU2d3SUMwd0xqVXBJajQ4ZFhObElHUmhkR0V0WXowaU4wTWlJSGhzYVc1ck9taHlaV1k5SWlOTlNsZ3RNaTFVUlZndFRpMDNReUl2UGp3dlp6NDhMMmMrUEdjZ1pHRjBZUzF0Yld3dGJtOWtaVDBpYlhOMVluTjFjQ0lnZEhKaGJuTm1iM0p0UFNKMGNtRnVjMnhoZEdVb01UZzRPQzQzTERBcElqNDhaeUJrWVhSaExXMXRiQzF1YjJSbFBTSnRhU0krUEhWelpTQmtZWFJoTFdNOUlqRkVORFkxSWlCNGJHbHVhenBvY21WbVBTSWpUVXBZTFRJdFZFVllMVWt0TVVRME5qVWlMejQ4TDJjK1BHY2daR0YwWVMxdGJXd3RibTlrWlQwaVZHVllRWFJ2YlNJZ2RISmhibk5tYjNKdFBTSjBjbUZ1YzJ4aGRHVW9OakExTERVek1DNDBLU0J6WTJGc1pTZ3dMamN3TnlraUlHUmhkR0V0YldwNExYUmxlR05zWVhOelBTSlBVa1FpUGp4bklHUmhkR0V0Ylcxc0xXNXZaR1U5SW0xdklqNDhkWE5sSUdSaGRHRXRZejBpTWpnaUlIaHNhVzVyT21oeVpXWTlJaU5OU2xndE1pMVVSVmd0VGkweU9DSXZQand2Wno0OFp5QmtZWFJoTFcxdGJDMXViMlJsUFNKdGFTSWdkSEpoYm5ObWIzSnRQU0owY21GdWMyeGhkR1VvTXpnNUxEQXBJajQ4ZFhObElHUmhkR0V0WXowaU1VUTBOVFlpSUhoc2FXNXJPbWh5WldZOUlpTk5TbGd0TWkxVVJWZ3RTUzB4UkRRMU5pSXZQand2Wno0OFp5QmtZWFJoTFcxdGJDMXViMlJsUFNKdGJ5SWdkSEpoYm5ObWIzSnRQU0owY21GdWMyeGhkR1VvTnpNMExEQXBJajQ4ZFhObElHUmhkR0V0WXowaU1qa2lJSGhzYVc1ck9taHlaV1k5SWlOTlNsZ3RNaTFVUlZndFRpMHlPU0l2UGp3dlp6NDhMMmMrUEdjZ1pHRjBZUzF0Yld3dGJtOWtaVDBpYldraUlIUnlZVzV6Wm05eWJUMGlkSEpoYm5Oc1lYUmxLRFl3TlN3dE16RTNMakVwSUhOallXeGxLREF1TnpBM0tTSStQSFZ6WlNCa1lYUmhMV005SWpGRU5EVTRJaUI0YkdsdWF6cG9jbVZtUFNJalRVcFlMVEl0VkVWWUxVa3RNVVEwTlRnaUx6NDhMMmMrUEM5blBqeG5JR1JoZEdFdGJXMXNMVzV2WkdVOUltMXZJaUIwY21GdWMyWnZjbTA5SW5SeVlXNXpiR0YwWlNnek5UWXdMREFwSWo0OGRYTmxJR1JoZEdFdFl6MGlNakl4TWlJZ2VHeHBibXM2YUhKbFpqMGlJMDFLV0MweUxWUkZXQzFPTFRJeU1USWlMejQ4TDJjK1BHY2daR0YwWVMxdGJXd3RibTlrWlQwaWJYTjFZbk4xY0NJZ2RISmhibk5tYjNKdFBTSjBjbUZ1YzJ4aGRHVW9ORFUyTUM0eUxEQXBJajQ4WnlCa1lYUmhMVzF0YkMxdWIyUmxQU0p0YVNJK1BIVnpaU0JrWVhSaExXTTlJakZFTkRZMUlpQjRiR2x1YXpwb2NtVm1QU0lqVFVwWUxUSXRWRVZZTFVrdE1VUTBOalVpTHo0OEwyYytQR2NnWkdGMFlTMXRiV3d0Ym05a1pUMGlWR1ZZUVhSdmJTSWdkSEpoYm5ObWIzSnRQU0owY21GdWMyeGhkR1VvTmpBMUxEVXpNQzQwS1NCelkyRnNaU2d3TGpjd055a2lJR1JoZEdFdGJXcDRMWFJsZUdOc1lYTnpQU0pQVWtRaVBqeG5JR1JoZEdFdGJXMXNMVzV2WkdVOUltMXZJajQ4ZFhObElHUmhkR0V0WXowaU1qZ2lJSGhzYVc1ck9taHlaV1k5SWlOTlNsZ3RNaTFVUlZndFRpMHlPQ0l2UGp3dlp6NDhaeUJrWVhSaExXMXRiQzF1YjJSbFBTSnRhU0lnZEhKaGJuTm1iM0p0UFNKMGNtRnVjMnhoZEdVb016ZzVMREFwSWo0OGRYTmxJR1JoZEdFdFl6MGlNVVEwTlRZaUlIaHNhVzVyT21oeVpXWTlJaU5OU2xndE1pMVVSVmd0U1MweFJEUTFOaUl2UGp3dlp6NDhaeUJrWVhSaExXMXRiQzF1YjJSbFBTSnRieUlnZEhKaGJuTm1iM0p0UFNKMGNtRnVjMnhoZEdVb056TTBMREFwSWo0OGRYTmxJR1JoZEdFdFl6MGlNamtpSUhoc2FXNXJPbWh5WldZOUlpTk5TbGd0TWkxVVJWZ3RUaTB5T1NJdlBqd3ZaejQ4TDJjK1BHY2daR0YwWVMxdGJXd3RibTlrWlQwaWJXa2lJSFJ5WVc1elptOXliVDBpZEhKaGJuTnNZWFJsS0RZd05Td3RNekUzTGpFcElITmpZV3hsS0RBdU56QTNLU0krUEhWelpTQmtZWFJoTFdNOUlqRkVORFU0SWlCNGJHbHVhenBvY21WbVBTSWpUVXBZTFRJdFZFVllMVWt0TVVRME5UZ2lMejQ4TDJjK1BDOW5QanhuSUdSaGRHRXRiVzFzTFc1dlpHVTlJbTF6ZFhBaUlIUnlZVzV6Wm05eWJUMGlkSEpoYm5Oc1lYUmxLRFl3TURrdU15d3dLU0krUEdjZ1pHRjBZUzF0Yld3dGJtOWtaVDBpYlc4aUlIUnlZVzV6Wm05eWJUMGlkSEpoYm5Oc1lYUmxLREFnTFRBdU5Ta2lQangxYzJVZ1pHRjBZUzFqUFNJM1F5SWdlR3hwYm1zNmFISmxaajBpSTAxS1dDMHlMVlJGV0MxT0xUZERJaTgrUEM5blBqeG5JR1JoZEdFdGJXMXNMVzV2WkdVOUltMXBJaUIwY21GdWMyWnZjbTA5SW5SeVlXNXpiR0YwWlNnek1URXNOREV6S1NCelkyRnNaU2d3TGpjd055a2lQangxYzJVZ1pHRjBZUzFqUFNJeFJEUTFSQ0lnZUd4cGJtczZhSEpsWmowaUkwMUtXQzB5TFZSRldDMUpMVEZFTkRWRUlpOCtQQzluUGp3dlp6NDhMMmMrUEM5blBqeG5JR1JoZEdFdGJXMXNMVzV2WkdVOUltMXpkWEFpSUhSeVlXNXpabTl5YlQwaWRISmhibk5zWVhSbEtERXdNek16TGpVc01Da2lQanhuSUdSaGRHRXRiVzFzTFc1dlpHVTlJbTF2SWo0OGRYTmxJR1JoZEdFdFl6MGlNamtpSUhoc2FXNXJPbWh5WldZOUlpTk5TbGd0TWkxVVJWZ3RUaTB5T1NJdlBqd3ZaejQ4WnlCa1lYUmhMVzF0YkMxdWIyUmxQU0pVWlZoQmRHOXRJaUIwY21GdWMyWnZjbTA5SW5SeVlXNXpiR0YwWlNnME1qSXNORFV4TGpVcElITmpZV3hsS0RBdU56QTNLU0lnWkdGMFlTMXRhbmd0ZEdWNFkyeGhjM005SWs5U1JDSStQR2NnWkdGMFlTMXRiV3d0Ym05a1pUMGliV1p5WVdNaVBqeG5JR1JoZEdFdGJXMXNMVzV2WkdVOUltMXVJaUIwY21GdWMyWnZjbTA5SW5SeVlXNXpiR0YwWlNneU1qRXVNU3d6T1RRcElITmpZV3hsS0RBdU56QTNLU0krUEhWelpTQmtZWFJoTFdNOUlqTXhJaUI0YkdsdWF6cG9jbVZtUFNJalRVcFlMVEl0VkVWWUxVNHRNekVpTHo0OEwyYytQR2NnWkdGMFlTMXRiV3d0Ym05a1pUMGliV2tpSUhSeVlXNXpabTl5YlQwaWRISmhibk5zWVhSbEtESXlNQ3d0TXpRMUtTQnpZMkZzWlNnd0xqY3dOeWtpUGp4MWMyVWdaR0YwWVMxalBTSXhSRFExUkNJZ2VHeHBibXM2YUhKbFpqMGlJMDFLV0MweUxWUkZXQzFKTFRGRU5EVkVJaTgrUEM5blBqeHlaV04wSUhkcFpIUm9QU0kxTlRVdU55SWdhR1ZwWjJoMFBTSTJNQ0lnZUQwaU1USXdJaUI1UFNJeU1qQWlMejQ4TDJjK1BDOW5Qand2Wno0OEwyYytQQzluUGp3dmMzWm5QZz09IiwKCSJSZWFsVmlld1NpemVKc29uIiA6ICJ7XCJoZWlnaHRcIjoxMDU1LFwid2lkdGhcIjo0MDAwfSIKfQo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707</Words>
  <Application>WPS Presentation</Application>
  <PresentationFormat/>
  <Paragraphs>45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</vt:lpstr>
      <vt:lpstr>Sora</vt:lpstr>
      <vt:lpstr>Montserrat Light</vt:lpstr>
      <vt:lpstr>Roboto Mono Medium</vt:lpstr>
      <vt:lpstr>Roboto Mono</vt:lpstr>
      <vt:lpstr>Roboto Mono Light</vt:lpstr>
      <vt:lpstr>Microsoft YaHei</vt:lpstr>
      <vt:lpstr>Arial Unicode MS</vt:lpstr>
      <vt:lpstr>1_Office Theme</vt:lpstr>
      <vt:lpstr>Office Theme</vt:lpstr>
      <vt:lpstr>PowerPoint 演示文稿</vt:lpstr>
      <vt:lpstr>Outline</vt:lpstr>
      <vt:lpstr>Introduction</vt:lpstr>
      <vt:lpstr>Introduction</vt:lpstr>
      <vt:lpstr>Dataset</vt:lpstr>
      <vt:lpstr>Descriptive Statistics Analysis</vt:lpstr>
      <vt:lpstr>Average Insurance Users’ Age</vt:lpstr>
      <vt:lpstr>Average BMI of smokers and nonsmokers</vt:lpstr>
      <vt:lpstr>Average charges applied to smokers an nonsmokers</vt:lpstr>
      <vt:lpstr>Average BMI of smoker and nonsmokers given aged over 25 y.o.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RIDO TRI PUTRA</dc:creator>
  <cp:lastModifiedBy>USER</cp:lastModifiedBy>
  <cp:revision>9</cp:revision>
  <dcterms:created xsi:type="dcterms:W3CDTF">2022-10-05T09:26:00Z</dcterms:created>
  <dcterms:modified xsi:type="dcterms:W3CDTF">2023-07-02T10:03:20Z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09788BC6A51843B08B6F26B167CAF028</vt:lpwstr>
  </property>
  <property fmtid="{D5CDD505-2E9C-101B-9397-08002B2CF9AE}" pid="3" name="KSOProductBuildVer">
    <vt:lpwstr>1033-11.2.0.11537</vt:lpwstr>
  </property>
</Properties>
</file>